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75" r:id="rId2"/>
    <p:sldId id="343" r:id="rId3"/>
    <p:sldId id="352" r:id="rId4"/>
    <p:sldId id="344" r:id="rId5"/>
    <p:sldId id="422" r:id="rId6"/>
    <p:sldId id="409" r:id="rId7"/>
    <p:sldId id="408" r:id="rId8"/>
    <p:sldId id="454" r:id="rId9"/>
    <p:sldId id="455" r:id="rId10"/>
    <p:sldId id="456" r:id="rId11"/>
    <p:sldId id="457" r:id="rId12"/>
    <p:sldId id="419" r:id="rId13"/>
    <p:sldId id="445" r:id="rId14"/>
    <p:sldId id="403" r:id="rId15"/>
    <p:sldId id="399" r:id="rId16"/>
    <p:sldId id="404" r:id="rId17"/>
    <p:sldId id="406" r:id="rId18"/>
    <p:sldId id="430" r:id="rId19"/>
    <p:sldId id="448" r:id="rId20"/>
    <p:sldId id="383" r:id="rId21"/>
    <p:sldId id="423" r:id="rId22"/>
    <p:sldId id="417" r:id="rId23"/>
    <p:sldId id="414" r:id="rId24"/>
    <p:sldId id="401" r:id="rId25"/>
    <p:sldId id="420" r:id="rId26"/>
    <p:sldId id="418" r:id="rId27"/>
    <p:sldId id="415" r:id="rId28"/>
    <p:sldId id="416" r:id="rId29"/>
    <p:sldId id="402" r:id="rId30"/>
    <p:sldId id="460" r:id="rId31"/>
    <p:sldId id="452" r:id="rId32"/>
    <p:sldId id="459" r:id="rId33"/>
    <p:sldId id="432" r:id="rId34"/>
    <p:sldId id="433" r:id="rId35"/>
    <p:sldId id="449" r:id="rId36"/>
    <p:sldId id="429" r:id="rId37"/>
    <p:sldId id="451" r:id="rId38"/>
    <p:sldId id="425" r:id="rId39"/>
    <p:sldId id="427" r:id="rId40"/>
    <p:sldId id="453" r:id="rId41"/>
    <p:sldId id="446" r:id="rId42"/>
    <p:sldId id="436" r:id="rId43"/>
    <p:sldId id="458" r:id="rId44"/>
    <p:sldId id="434" r:id="rId45"/>
    <p:sldId id="435" r:id="rId46"/>
    <p:sldId id="292" r:id="rId47"/>
    <p:sldId id="390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2">
          <p15:clr>
            <a:srgbClr val="A4A3A4"/>
          </p15:clr>
        </p15:guide>
        <p15:guide id="2" orient="horz" pos="2289">
          <p15:clr>
            <a:srgbClr val="A4A3A4"/>
          </p15:clr>
        </p15:guide>
        <p15:guide id="3" orient="horz" pos="2467">
          <p15:clr>
            <a:srgbClr val="A4A3A4"/>
          </p15:clr>
        </p15:guide>
        <p15:guide id="4" orient="horz" pos="3870">
          <p15:clr>
            <a:srgbClr val="A4A3A4"/>
          </p15:clr>
        </p15:guide>
        <p15:guide id="5" pos="340">
          <p15:clr>
            <a:srgbClr val="A4A3A4"/>
          </p15:clr>
        </p15:guide>
        <p15:guide id="6" pos="2825">
          <p15:clr>
            <a:srgbClr val="A4A3A4"/>
          </p15:clr>
        </p15:guide>
        <p15:guide id="7" pos="3002">
          <p15:clr>
            <a:srgbClr val="A4A3A4"/>
          </p15:clr>
        </p15:guide>
        <p15:guide id="8" pos="54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IN NANTAPAP" initials="NN" lastIdx="1" clrIdx="0">
    <p:extLst>
      <p:ext uri="{19B8F6BF-5375-455C-9EA6-DF929625EA0E}">
        <p15:presenceInfo xmlns:p15="http://schemas.microsoft.com/office/powerpoint/2012/main" userId="S-1-5-21-1368092982-1566086303-226159390-196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0000FF"/>
    <a:srgbClr val="DA0000"/>
    <a:srgbClr val="7D858D"/>
    <a:srgbClr val="BEC2C6"/>
    <a:srgbClr val="DEE1E2"/>
    <a:srgbClr val="9DA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9695" autoAdjust="0"/>
  </p:normalViewPr>
  <p:slideViewPr>
    <p:cSldViewPr snapToObjects="1">
      <p:cViewPr>
        <p:scale>
          <a:sx n="75" d="100"/>
          <a:sy n="75" d="100"/>
        </p:scale>
        <p:origin x="954" y="486"/>
      </p:cViewPr>
      <p:guideLst>
        <p:guide orient="horz" pos="892"/>
        <p:guide orient="horz" pos="2289"/>
        <p:guide orient="horz" pos="2467"/>
        <p:guide orient="horz" pos="3870"/>
        <p:guide pos="340"/>
        <p:guide pos="2825"/>
        <p:guide pos="3002"/>
        <p:guide pos="54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39" d="100"/>
          <a:sy n="39" d="100"/>
        </p:scale>
        <p:origin x="-239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fi-FI" altLang="ja-JP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5B8BCD09-6F6B-49C2-A87D-F9162E161B2B}" type="datetimeFigureOut">
              <a:rPr lang="fi-FI" altLang="ja-JP"/>
              <a:pPr/>
              <a:t>3.7.2019</a:t>
            </a:fld>
            <a:endParaRPr lang="fi-FI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fi-FI" altLang="ja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CF5F9A01-5AEA-4702-AAAF-75A9429674C8}" type="slidenum">
              <a:rPr lang="fi-FI" altLang="ja-JP"/>
              <a:pPr/>
              <a:t>‹#›</a:t>
            </a:fld>
            <a:endParaRPr lang="fi-FI" altLang="ja-JP"/>
          </a:p>
        </p:txBody>
      </p:sp>
    </p:spTree>
    <p:extLst>
      <p:ext uri="{BB962C8B-B14F-4D97-AF65-F5344CB8AC3E}">
        <p14:creationId xmlns:p14="http://schemas.microsoft.com/office/powerpoint/2010/main" val="4086070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18957F80-DD87-4DF6-9E3A-5F4D231690C6}" type="datetimeFigureOut">
              <a:rPr lang="en-GB" altLang="ja-JP"/>
              <a:pPr/>
              <a:t>03/07/2019</a:t>
            </a:fld>
            <a:endParaRPr lang="en-GB" altLang="ja-JP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GB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4D40C43B-E82E-4770-A65B-1E635E7024A6}" type="slidenum">
              <a:rPr lang="en-GB" altLang="ja-JP"/>
              <a:pPr/>
              <a:t>‹#›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6450194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9D801-4847-4A29-B16A-83E9F5E99954}" type="slidenum">
              <a:rPr lang="en-GB" altLang="ja-JP"/>
              <a:pPr/>
              <a:t>1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728594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15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254109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19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3423389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22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4249397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23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69605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24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824342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25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3221060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26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17563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27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357827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28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434266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ใส่รูปกล่อง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37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82827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2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421650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42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013437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ใส่รูปกล่อง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43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54033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4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3739480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5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8453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6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321796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ใส่รูปกล่อง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7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539340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12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425899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13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302954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0C43B-E82E-4770-A65B-1E635E7024A6}" type="slidenum">
              <a:rPr lang="en-GB" altLang="ja-JP" smtClean="0"/>
              <a:pPr/>
              <a:t>14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48124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14"/>
          <p:cNvSpPr/>
          <p:nvPr userDrawn="1"/>
        </p:nvSpPr>
        <p:spPr bwMode="gray">
          <a:xfrm rot="16200000" flipV="1">
            <a:off x="-80168" y="575468"/>
            <a:ext cx="6191250" cy="5040313"/>
          </a:xfrm>
          <a:custGeom>
            <a:avLst/>
            <a:gdLst>
              <a:gd name="connsiteX0" fmla="*/ 0 w 9914837"/>
              <a:gd name="connsiteY0" fmla="*/ 5040560 h 5040560"/>
              <a:gd name="connsiteX1" fmla="*/ 3485497 w 9914837"/>
              <a:gd name="connsiteY1" fmla="*/ 0 h 5040560"/>
              <a:gd name="connsiteX2" fmla="*/ 9914837 w 9914837"/>
              <a:gd name="connsiteY2" fmla="*/ 0 h 5040560"/>
              <a:gd name="connsiteX3" fmla="*/ 6429340 w 9914837"/>
              <a:gd name="connsiteY3" fmla="*/ 5040560 h 5040560"/>
              <a:gd name="connsiteX4" fmla="*/ 0 w 9914837"/>
              <a:gd name="connsiteY4" fmla="*/ 5040560 h 5040560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9914837 w 9914837"/>
              <a:gd name="connsiteY2" fmla="*/ 0 h 5040853"/>
              <a:gd name="connsiteX3" fmla="*/ 6429340 w 9914837"/>
              <a:gd name="connsiteY3" fmla="*/ 5040560 h 5040853"/>
              <a:gd name="connsiteX4" fmla="*/ 6190588 w 9914837"/>
              <a:gd name="connsiteY4" fmla="*/ 5040853 h 5040853"/>
              <a:gd name="connsiteX5" fmla="*/ 0 w 9914837"/>
              <a:gd name="connsiteY5" fmla="*/ 5040560 h 5040853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6190587 w 9914837"/>
              <a:gd name="connsiteY2" fmla="*/ 2127 h 5040853"/>
              <a:gd name="connsiteX3" fmla="*/ 9914837 w 9914837"/>
              <a:gd name="connsiteY3" fmla="*/ 0 h 5040853"/>
              <a:gd name="connsiteX4" fmla="*/ 6429340 w 9914837"/>
              <a:gd name="connsiteY4" fmla="*/ 5040560 h 5040853"/>
              <a:gd name="connsiteX5" fmla="*/ 6190588 w 9914837"/>
              <a:gd name="connsiteY5" fmla="*/ 5040853 h 5040853"/>
              <a:gd name="connsiteX6" fmla="*/ 0 w 9914837"/>
              <a:gd name="connsiteY6" fmla="*/ 5040560 h 5040853"/>
              <a:gd name="connsiteX0" fmla="*/ 0 w 6429340"/>
              <a:gd name="connsiteY0" fmla="*/ 5040560 h 5040853"/>
              <a:gd name="connsiteX1" fmla="*/ 3485497 w 6429340"/>
              <a:gd name="connsiteY1" fmla="*/ 0 h 5040853"/>
              <a:gd name="connsiteX2" fmla="*/ 6190587 w 6429340"/>
              <a:gd name="connsiteY2" fmla="*/ 2127 h 5040853"/>
              <a:gd name="connsiteX3" fmla="*/ 6429340 w 6429340"/>
              <a:gd name="connsiteY3" fmla="*/ 5040560 h 5040853"/>
              <a:gd name="connsiteX4" fmla="*/ 6190588 w 6429340"/>
              <a:gd name="connsiteY4" fmla="*/ 5040853 h 5040853"/>
              <a:gd name="connsiteX5" fmla="*/ 0 w 6429340"/>
              <a:gd name="connsiteY5" fmla="*/ 5040560 h 5040853"/>
              <a:gd name="connsiteX0" fmla="*/ 0 w 6190588"/>
              <a:gd name="connsiteY0" fmla="*/ 5040560 h 5040853"/>
              <a:gd name="connsiteX1" fmla="*/ 3485497 w 6190588"/>
              <a:gd name="connsiteY1" fmla="*/ 0 h 5040853"/>
              <a:gd name="connsiteX2" fmla="*/ 6190587 w 6190588"/>
              <a:gd name="connsiteY2" fmla="*/ 2127 h 5040853"/>
              <a:gd name="connsiteX3" fmla="*/ 6190588 w 6190588"/>
              <a:gd name="connsiteY3" fmla="*/ 5040853 h 5040853"/>
              <a:gd name="connsiteX4" fmla="*/ 0 w 6190588"/>
              <a:gd name="connsiteY4" fmla="*/ 5040560 h 504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588" h="5040853">
                <a:moveTo>
                  <a:pt x="0" y="5040560"/>
                </a:moveTo>
                <a:lnTo>
                  <a:pt x="3485497" y="0"/>
                </a:lnTo>
                <a:lnTo>
                  <a:pt x="6190587" y="2127"/>
                </a:lnTo>
                <a:cubicBezTo>
                  <a:pt x="6190587" y="1681702"/>
                  <a:pt x="6190588" y="3361278"/>
                  <a:pt x="6190588" y="5040853"/>
                </a:cubicBezTo>
                <a:lnTo>
                  <a:pt x="0" y="5040560"/>
                </a:lnTo>
                <a:close/>
              </a:path>
            </a:pathLst>
          </a:custGeom>
          <a:solidFill>
            <a:srgbClr val="DEE1E2"/>
          </a:solidFill>
          <a:ln w="38100">
            <a:solidFill>
              <a:srgbClr val="BEC2C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 bwMode="gray">
          <a:xfrm>
            <a:off x="34925" y="6462713"/>
            <a:ext cx="373063" cy="152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r"/>
            <a:fld id="{0412EE35-99A8-4AE5-93D9-B09510BF41CA}" type="slidenum">
              <a:rPr kumimoji="0" lang="en-GB" altLang="ja-JP" sz="1000">
                <a:solidFill>
                  <a:schemeClr val="bg1"/>
                </a:solidFill>
                <a:ea typeface="Meiryo" pitchFamily="50" charset="-128"/>
                <a:cs typeface="Meiryo" pitchFamily="50" charset="-128"/>
              </a:rPr>
              <a:pPr algn="r"/>
              <a:t>‹#›</a:t>
            </a:fld>
            <a:endParaRPr kumimoji="0" lang="en-GB" altLang="ja-JP" sz="1000" dirty="0">
              <a:solidFill>
                <a:schemeClr val="bg1"/>
              </a:solidFill>
              <a:ea typeface="Meiryo" pitchFamily="50" charset="-128"/>
              <a:cs typeface="Meiryo" pitchFamily="50" charset="-128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 bwMode="gray">
          <a:xfrm>
            <a:off x="568325" y="6477000"/>
            <a:ext cx="4003675" cy="12382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kumimoji="0" lang="en-US" altLang="ja-JP" sz="800" b="1" dirty="0">
                <a:solidFill>
                  <a:schemeClr val="bg1"/>
                </a:solidFill>
                <a:ea typeface="Meiryo" pitchFamily="50" charset="-128"/>
                <a:cs typeface="Arial" charset="0"/>
              </a:rPr>
              <a:t>murata.com</a:t>
            </a:r>
            <a:r>
              <a:rPr kumimoji="0" lang="en-US" altLang="ja-JP" sz="800" dirty="0">
                <a:solidFill>
                  <a:schemeClr val="bg1"/>
                </a:solidFill>
                <a:ea typeface="Meiryo" pitchFamily="50" charset="-128"/>
                <a:cs typeface="Arial" charset="0"/>
              </a:rPr>
              <a:t>   Copyright © Murata Manufacturing Co., Ltd. All rights reserved.</a:t>
            </a:r>
            <a:endParaRPr kumimoji="0" lang="en-GB" altLang="ja-JP" sz="800" dirty="0">
              <a:solidFill>
                <a:schemeClr val="bg1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8" name="Parallelogram 15"/>
          <p:cNvSpPr/>
          <p:nvPr userDrawn="1"/>
        </p:nvSpPr>
        <p:spPr bwMode="gray">
          <a:xfrm rot="16200000">
            <a:off x="5343526" y="2967037"/>
            <a:ext cx="957262" cy="487363"/>
          </a:xfrm>
          <a:prstGeom prst="parallelogram">
            <a:avLst>
              <a:gd name="adj" fmla="val 69149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4456113" y="6477000"/>
            <a:ext cx="1339850" cy="12382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fld id="{1C37AC88-04A8-4330-9356-8348FDCC08B4}" type="datetime4">
              <a:rPr kumimoji="0" lang="en-GB" altLang="ja-JP" sz="800">
                <a:solidFill>
                  <a:schemeClr val="bg1"/>
                </a:solidFill>
                <a:ea typeface="Meiryo" pitchFamily="50" charset="-128"/>
                <a:cs typeface="Arial" charset="0"/>
              </a:rPr>
              <a:pPr/>
              <a:t>03 July 2019</a:t>
            </a:fld>
            <a:endParaRPr kumimoji="0" lang="en-GB" altLang="ja-JP" sz="800" dirty="0">
              <a:solidFill>
                <a:schemeClr val="bg1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10" name="Parallelogram 26"/>
          <p:cNvSpPr/>
          <p:nvPr userDrawn="1"/>
        </p:nvSpPr>
        <p:spPr bwMode="gray">
          <a:xfrm rot="16200000" flipV="1">
            <a:off x="-386556" y="6531769"/>
            <a:ext cx="1133475" cy="576263"/>
          </a:xfrm>
          <a:prstGeom prst="parallelogram">
            <a:avLst>
              <a:gd name="adj" fmla="val 69149"/>
            </a:avLst>
          </a:prstGeom>
          <a:noFill/>
          <a:ln w="38100">
            <a:solidFill>
              <a:srgbClr val="BEC2C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 bwMode="gray">
          <a:xfrm>
            <a:off x="34925" y="6619875"/>
            <a:ext cx="373063" cy="15398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r"/>
            <a:fld id="{2A6D67C8-955A-4566-9624-CA2F6C0111A9}" type="slidenum">
              <a:rPr kumimoji="0" lang="en-GB" altLang="ja-JP" sz="1000" b="1">
                <a:solidFill>
                  <a:srgbClr val="7D858D"/>
                </a:solidFill>
                <a:ea typeface="Meiryo" pitchFamily="50" charset="-128"/>
                <a:cs typeface="Meiryo" pitchFamily="50" charset="-128"/>
              </a:rPr>
              <a:pPr algn="r"/>
              <a:t>‹#›</a:t>
            </a:fld>
            <a:endParaRPr kumimoji="0" lang="en-GB" altLang="ja-JP" sz="1000" b="1" dirty="0">
              <a:solidFill>
                <a:srgbClr val="7D858D"/>
              </a:solidFill>
              <a:ea typeface="Meiryo" pitchFamily="50" charset="-128"/>
              <a:cs typeface="Meiryo" pitchFamily="50" charset="-128"/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 bwMode="gray">
          <a:xfrm>
            <a:off x="568325" y="6642100"/>
            <a:ext cx="4003675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kumimoji="0" lang="en-US" altLang="ja-JP" sz="800" dirty="0">
                <a:solidFill>
                  <a:srgbClr val="7D858D"/>
                </a:solidFill>
                <a:ea typeface="Meiryo" pitchFamily="50" charset="-128"/>
                <a:cs typeface="Arial" charset="0"/>
              </a:rPr>
              <a:t>Copyright © Murata Manufacturing Co., Ltd. All rights reserved.</a:t>
            </a:r>
            <a:endParaRPr kumimoji="0" lang="en-GB" altLang="ja-JP" sz="800" dirty="0">
              <a:solidFill>
                <a:srgbClr val="7D858D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3563938" y="6642100"/>
            <a:ext cx="1339850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fld id="{7A931625-12DF-47C2-9055-A482AAA8C4C0}" type="datetime4">
              <a:rPr kumimoji="0" lang="en-GB" altLang="ja-JP" sz="800">
                <a:solidFill>
                  <a:srgbClr val="7D858D"/>
                </a:solidFill>
                <a:ea typeface="Meiryo" pitchFamily="50" charset="-128"/>
                <a:cs typeface="Arial" charset="0"/>
              </a:rPr>
              <a:pPr/>
              <a:t>03 July 2019</a:t>
            </a:fld>
            <a:endParaRPr kumimoji="0" lang="en-GB" altLang="ja-JP" sz="800" dirty="0">
              <a:solidFill>
                <a:srgbClr val="7D858D"/>
              </a:solidFill>
              <a:ea typeface="Meiryo" pitchFamily="50" charset="-128"/>
              <a:cs typeface="Arial" charset="0"/>
            </a:endParaRPr>
          </a:p>
        </p:txBody>
      </p:sp>
      <p:pic>
        <p:nvPicPr>
          <p:cNvPr id="14" name="Picture 1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4538" y="393700"/>
            <a:ext cx="12509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045840" y="548680"/>
            <a:ext cx="4174232" cy="187220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043607" y="2420888"/>
            <a:ext cx="35798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6095296" y="1607820"/>
            <a:ext cx="3048704" cy="5250180"/>
          </a:xfrm>
          <a:custGeom>
            <a:avLst/>
            <a:gdLst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0 w 3048704"/>
              <a:gd name="connsiteY4" fmla="*/ 0 h 5250180"/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  <a:gd name="connsiteX5" fmla="*/ 0 w 3048704"/>
              <a:gd name="connsiteY5" fmla="*/ 0 h 5250180"/>
              <a:gd name="connsiteX0" fmla="*/ 704 w 3048704"/>
              <a:gd name="connsiteY0" fmla="*/ 2206163 h 5345603"/>
              <a:gd name="connsiteX1" fmla="*/ 3048704 w 3048704"/>
              <a:gd name="connsiteY1" fmla="*/ 95423 h 5345603"/>
              <a:gd name="connsiteX2" fmla="*/ 3048704 w 3048704"/>
              <a:gd name="connsiteY2" fmla="*/ 5345603 h 5345603"/>
              <a:gd name="connsiteX3" fmla="*/ 0 w 3048704"/>
              <a:gd name="connsiteY3" fmla="*/ 5345603 h 5345603"/>
              <a:gd name="connsiteX4" fmla="*/ 704 w 3048704"/>
              <a:gd name="connsiteY4" fmla="*/ 2206163 h 5345603"/>
              <a:gd name="connsiteX0" fmla="*/ 704 w 3048704"/>
              <a:gd name="connsiteY0" fmla="*/ 211074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704" h="5250180">
                <a:moveTo>
                  <a:pt x="704" y="2110740"/>
                </a:moveTo>
                <a:lnTo>
                  <a:pt x="3048704" y="0"/>
                </a:lnTo>
                <a:lnTo>
                  <a:pt x="3048704" y="5250180"/>
                </a:lnTo>
                <a:lnTo>
                  <a:pt x="0" y="5250180"/>
                </a:lnTo>
                <a:cubicBezTo>
                  <a:pt x="235" y="4203700"/>
                  <a:pt x="469" y="3157220"/>
                  <a:pt x="704" y="2110740"/>
                </a:cubicBez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68427" y="274638"/>
            <a:ext cx="6379838" cy="706090"/>
          </a:xfrm>
        </p:spPr>
        <p:txBody>
          <a:bodyPr rtlCol="0">
            <a:noAutofit/>
          </a:bodyPr>
          <a:lstStyle>
            <a:lvl1pPr>
              <a:defRPr lang="en-GB"/>
            </a:lvl1pPr>
          </a:lstStyle>
          <a:p>
            <a:pPr lvl="0"/>
            <a:r>
              <a:rPr lang="ja-JP" altLang="en-US"/>
              <a:t>マスタ タイトルの書式設定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68800" y="1411200"/>
            <a:ext cx="3907784" cy="471240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 bwMode="gray">
          <a:xfrm>
            <a:off x="4969525" y="1033801"/>
            <a:ext cx="3375766" cy="5491543"/>
          </a:xfrm>
          <a:custGeom>
            <a:avLst/>
            <a:gdLst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0 w 3048704"/>
              <a:gd name="connsiteY4" fmla="*/ 0 h 5250180"/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  <a:gd name="connsiteX5" fmla="*/ 0 w 3048704"/>
              <a:gd name="connsiteY5" fmla="*/ 0 h 5250180"/>
              <a:gd name="connsiteX0" fmla="*/ 704 w 3048704"/>
              <a:gd name="connsiteY0" fmla="*/ 2206163 h 5345603"/>
              <a:gd name="connsiteX1" fmla="*/ 3048704 w 3048704"/>
              <a:gd name="connsiteY1" fmla="*/ 95423 h 5345603"/>
              <a:gd name="connsiteX2" fmla="*/ 3048704 w 3048704"/>
              <a:gd name="connsiteY2" fmla="*/ 5345603 h 5345603"/>
              <a:gd name="connsiteX3" fmla="*/ 0 w 3048704"/>
              <a:gd name="connsiteY3" fmla="*/ 5345603 h 5345603"/>
              <a:gd name="connsiteX4" fmla="*/ 704 w 3048704"/>
              <a:gd name="connsiteY4" fmla="*/ 2206163 h 5345603"/>
              <a:gd name="connsiteX0" fmla="*/ 704 w 3048704"/>
              <a:gd name="connsiteY0" fmla="*/ 211074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  <a:gd name="connsiteX0" fmla="*/ 704 w 3048704"/>
              <a:gd name="connsiteY0" fmla="*/ 2110740 h 5250180"/>
              <a:gd name="connsiteX1" fmla="*/ 3048704 w 3048704"/>
              <a:gd name="connsiteY1" fmla="*/ 0 h 5250180"/>
              <a:gd name="connsiteX2" fmla="*/ 3047518 w 3048704"/>
              <a:gd name="connsiteY2" fmla="*/ 3696809 h 5250180"/>
              <a:gd name="connsiteX3" fmla="*/ 3048704 w 3048704"/>
              <a:gd name="connsiteY3" fmla="*/ 5250180 h 5250180"/>
              <a:gd name="connsiteX4" fmla="*/ 0 w 3048704"/>
              <a:gd name="connsiteY4" fmla="*/ 5250180 h 5250180"/>
              <a:gd name="connsiteX5" fmla="*/ 704 w 3048704"/>
              <a:gd name="connsiteY5" fmla="*/ 2110740 h 5250180"/>
              <a:gd name="connsiteX0" fmla="*/ 704 w 3048704"/>
              <a:gd name="connsiteY0" fmla="*/ 2110740 h 5295437"/>
              <a:gd name="connsiteX1" fmla="*/ 3048704 w 3048704"/>
              <a:gd name="connsiteY1" fmla="*/ 0 h 5295437"/>
              <a:gd name="connsiteX2" fmla="*/ 3047518 w 3048704"/>
              <a:gd name="connsiteY2" fmla="*/ 3696809 h 5295437"/>
              <a:gd name="connsiteX3" fmla="*/ 0 w 3048704"/>
              <a:gd name="connsiteY3" fmla="*/ 5250180 h 5295437"/>
              <a:gd name="connsiteX4" fmla="*/ 704 w 3048704"/>
              <a:gd name="connsiteY4" fmla="*/ 2110740 h 5295437"/>
              <a:gd name="connsiteX0" fmla="*/ 704 w 3048704"/>
              <a:gd name="connsiteY0" fmla="*/ 2110740 h 5250180"/>
              <a:gd name="connsiteX1" fmla="*/ 3048704 w 3048704"/>
              <a:gd name="connsiteY1" fmla="*/ 0 h 5250180"/>
              <a:gd name="connsiteX2" fmla="*/ 3047518 w 3048704"/>
              <a:gd name="connsiteY2" fmla="*/ 3696809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  <a:gd name="connsiteX0" fmla="*/ 7 w 3048007"/>
              <a:gd name="connsiteY0" fmla="*/ 2110740 h 5266860"/>
              <a:gd name="connsiteX1" fmla="*/ 3048007 w 3048007"/>
              <a:gd name="connsiteY1" fmla="*/ 0 h 5266860"/>
              <a:gd name="connsiteX2" fmla="*/ 3046821 w 3048007"/>
              <a:gd name="connsiteY2" fmla="*/ 3696809 h 5266860"/>
              <a:gd name="connsiteX3" fmla="*/ 5238 w 3048007"/>
              <a:gd name="connsiteY3" fmla="*/ 5266860 h 5266860"/>
              <a:gd name="connsiteX4" fmla="*/ 7 w 3048007"/>
              <a:gd name="connsiteY4" fmla="*/ 2110740 h 5266860"/>
              <a:gd name="connsiteX0" fmla="*/ 7 w 3048007"/>
              <a:gd name="connsiteY0" fmla="*/ 2110740 h 5255741"/>
              <a:gd name="connsiteX1" fmla="*/ 3048007 w 3048007"/>
              <a:gd name="connsiteY1" fmla="*/ 0 h 5255741"/>
              <a:gd name="connsiteX2" fmla="*/ 3046821 w 3048007"/>
              <a:gd name="connsiteY2" fmla="*/ 3696809 h 5255741"/>
              <a:gd name="connsiteX3" fmla="*/ 5238 w 3048007"/>
              <a:gd name="connsiteY3" fmla="*/ 5255741 h 5255741"/>
              <a:gd name="connsiteX4" fmla="*/ 7 w 3048007"/>
              <a:gd name="connsiteY4" fmla="*/ 2110740 h 5255741"/>
              <a:gd name="connsiteX0" fmla="*/ 7 w 3048007"/>
              <a:gd name="connsiteY0" fmla="*/ 2110740 h 5255741"/>
              <a:gd name="connsiteX1" fmla="*/ 3048007 w 3048007"/>
              <a:gd name="connsiteY1" fmla="*/ 0 h 5255741"/>
              <a:gd name="connsiteX2" fmla="*/ 3046821 w 3048007"/>
              <a:gd name="connsiteY2" fmla="*/ 3696809 h 5255741"/>
              <a:gd name="connsiteX3" fmla="*/ 5238 w 3048007"/>
              <a:gd name="connsiteY3" fmla="*/ 5255741 h 5255741"/>
              <a:gd name="connsiteX4" fmla="*/ 7 w 3048007"/>
              <a:gd name="connsiteY4" fmla="*/ 2110740 h 5255741"/>
              <a:gd name="connsiteX0" fmla="*/ 7 w 3273433"/>
              <a:gd name="connsiteY0" fmla="*/ 2217261 h 5362262"/>
              <a:gd name="connsiteX1" fmla="*/ 3048007 w 3273433"/>
              <a:gd name="connsiteY1" fmla="*/ 106521 h 5362262"/>
              <a:gd name="connsiteX2" fmla="*/ 3046821 w 3273433"/>
              <a:gd name="connsiteY2" fmla="*/ 678799 h 5362262"/>
              <a:gd name="connsiteX3" fmla="*/ 3046821 w 3273433"/>
              <a:gd name="connsiteY3" fmla="*/ 3803330 h 5362262"/>
              <a:gd name="connsiteX4" fmla="*/ 5238 w 3273433"/>
              <a:gd name="connsiteY4" fmla="*/ 5362262 h 5362262"/>
              <a:gd name="connsiteX5" fmla="*/ 7 w 3273433"/>
              <a:gd name="connsiteY5" fmla="*/ 2217261 h 5362262"/>
              <a:gd name="connsiteX0" fmla="*/ 7 w 3273433"/>
              <a:gd name="connsiteY0" fmla="*/ 2217261 h 5362262"/>
              <a:gd name="connsiteX1" fmla="*/ 3048007 w 3273433"/>
              <a:gd name="connsiteY1" fmla="*/ 106521 h 5362262"/>
              <a:gd name="connsiteX2" fmla="*/ 3046821 w 3273433"/>
              <a:gd name="connsiteY2" fmla="*/ 678799 h 5362262"/>
              <a:gd name="connsiteX3" fmla="*/ 3046821 w 3273433"/>
              <a:gd name="connsiteY3" fmla="*/ 3803330 h 5362262"/>
              <a:gd name="connsiteX4" fmla="*/ 5238 w 3273433"/>
              <a:gd name="connsiteY4" fmla="*/ 5362262 h 5362262"/>
              <a:gd name="connsiteX5" fmla="*/ 7 w 3273433"/>
              <a:gd name="connsiteY5" fmla="*/ 2217261 h 5362262"/>
              <a:gd name="connsiteX0" fmla="*/ 7 w 3048007"/>
              <a:gd name="connsiteY0" fmla="*/ 2110740 h 5255741"/>
              <a:gd name="connsiteX1" fmla="*/ 3048007 w 3048007"/>
              <a:gd name="connsiteY1" fmla="*/ 0 h 5255741"/>
              <a:gd name="connsiteX2" fmla="*/ 3046821 w 3048007"/>
              <a:gd name="connsiteY2" fmla="*/ 572278 h 5255741"/>
              <a:gd name="connsiteX3" fmla="*/ 3046821 w 3048007"/>
              <a:gd name="connsiteY3" fmla="*/ 3696809 h 5255741"/>
              <a:gd name="connsiteX4" fmla="*/ 5238 w 3048007"/>
              <a:gd name="connsiteY4" fmla="*/ 5255741 h 5255741"/>
              <a:gd name="connsiteX5" fmla="*/ 7 w 3048007"/>
              <a:gd name="connsiteY5" fmla="*/ 2110740 h 5255741"/>
              <a:gd name="connsiteX0" fmla="*/ 7 w 3046821"/>
              <a:gd name="connsiteY0" fmla="*/ 1538462 h 4683463"/>
              <a:gd name="connsiteX1" fmla="*/ 3046821 w 3046821"/>
              <a:gd name="connsiteY1" fmla="*/ 0 h 4683463"/>
              <a:gd name="connsiteX2" fmla="*/ 3046821 w 3046821"/>
              <a:gd name="connsiteY2" fmla="*/ 3124531 h 4683463"/>
              <a:gd name="connsiteX3" fmla="*/ 5238 w 3046821"/>
              <a:gd name="connsiteY3" fmla="*/ 4683463 h 4683463"/>
              <a:gd name="connsiteX4" fmla="*/ 7 w 3046821"/>
              <a:gd name="connsiteY4" fmla="*/ 1538462 h 4683463"/>
              <a:gd name="connsiteX0" fmla="*/ 227017 w 3273831"/>
              <a:gd name="connsiteY0" fmla="*/ 1538462 h 4683463"/>
              <a:gd name="connsiteX1" fmla="*/ 3273831 w 3273831"/>
              <a:gd name="connsiteY1" fmla="*/ 0 h 4683463"/>
              <a:gd name="connsiteX2" fmla="*/ 3273831 w 3273831"/>
              <a:gd name="connsiteY2" fmla="*/ 3124531 h 4683463"/>
              <a:gd name="connsiteX3" fmla="*/ 232248 w 3273831"/>
              <a:gd name="connsiteY3" fmla="*/ 4683463 h 4683463"/>
              <a:gd name="connsiteX4" fmla="*/ 223631 w 3273831"/>
              <a:gd name="connsiteY4" fmla="*/ 1642881 h 4683463"/>
              <a:gd name="connsiteX5" fmla="*/ 227017 w 3273831"/>
              <a:gd name="connsiteY5" fmla="*/ 1538462 h 4683463"/>
              <a:gd name="connsiteX0" fmla="*/ 227017 w 3273831"/>
              <a:gd name="connsiteY0" fmla="*/ 1538462 h 4683463"/>
              <a:gd name="connsiteX1" fmla="*/ 3273831 w 3273831"/>
              <a:gd name="connsiteY1" fmla="*/ 0 h 4683463"/>
              <a:gd name="connsiteX2" fmla="*/ 3273831 w 3273831"/>
              <a:gd name="connsiteY2" fmla="*/ 3124531 h 4683463"/>
              <a:gd name="connsiteX3" fmla="*/ 232248 w 3273831"/>
              <a:gd name="connsiteY3" fmla="*/ 4683463 h 4683463"/>
              <a:gd name="connsiteX4" fmla="*/ 223631 w 3273831"/>
              <a:gd name="connsiteY4" fmla="*/ 1642881 h 4683463"/>
              <a:gd name="connsiteX5" fmla="*/ 227017 w 3273831"/>
              <a:gd name="connsiteY5" fmla="*/ 1538462 h 4683463"/>
              <a:gd name="connsiteX0" fmla="*/ 227017 w 3273831"/>
              <a:gd name="connsiteY0" fmla="*/ 1538462 h 4683463"/>
              <a:gd name="connsiteX1" fmla="*/ 3273831 w 3273831"/>
              <a:gd name="connsiteY1" fmla="*/ 0 h 4683463"/>
              <a:gd name="connsiteX2" fmla="*/ 3273831 w 3273831"/>
              <a:gd name="connsiteY2" fmla="*/ 3124531 h 4683463"/>
              <a:gd name="connsiteX3" fmla="*/ 232248 w 3273831"/>
              <a:gd name="connsiteY3" fmla="*/ 4683463 h 4683463"/>
              <a:gd name="connsiteX4" fmla="*/ 223631 w 3273831"/>
              <a:gd name="connsiteY4" fmla="*/ 1642881 h 4683463"/>
              <a:gd name="connsiteX5" fmla="*/ 227017 w 3273831"/>
              <a:gd name="connsiteY5" fmla="*/ 1538462 h 4683463"/>
              <a:gd name="connsiteX0" fmla="*/ 227017 w 3273831"/>
              <a:gd name="connsiteY0" fmla="*/ 1538462 h 4683463"/>
              <a:gd name="connsiteX1" fmla="*/ 297809 w 3273831"/>
              <a:gd name="connsiteY1" fmla="*/ 1501110 h 4683463"/>
              <a:gd name="connsiteX2" fmla="*/ 3273831 w 3273831"/>
              <a:gd name="connsiteY2" fmla="*/ 0 h 4683463"/>
              <a:gd name="connsiteX3" fmla="*/ 3273831 w 3273831"/>
              <a:gd name="connsiteY3" fmla="*/ 3124531 h 4683463"/>
              <a:gd name="connsiteX4" fmla="*/ 232248 w 3273831"/>
              <a:gd name="connsiteY4" fmla="*/ 4683463 h 4683463"/>
              <a:gd name="connsiteX5" fmla="*/ 223631 w 3273831"/>
              <a:gd name="connsiteY5" fmla="*/ 1642881 h 4683463"/>
              <a:gd name="connsiteX6" fmla="*/ 227017 w 3273831"/>
              <a:gd name="connsiteY6" fmla="*/ 1538462 h 4683463"/>
              <a:gd name="connsiteX0" fmla="*/ 227017 w 3273831"/>
              <a:gd name="connsiteY0" fmla="*/ 1538462 h 4683463"/>
              <a:gd name="connsiteX1" fmla="*/ 297809 w 3273831"/>
              <a:gd name="connsiteY1" fmla="*/ 1501110 h 4683463"/>
              <a:gd name="connsiteX2" fmla="*/ 3273831 w 3273831"/>
              <a:gd name="connsiteY2" fmla="*/ 0 h 4683463"/>
              <a:gd name="connsiteX3" fmla="*/ 3273831 w 3273831"/>
              <a:gd name="connsiteY3" fmla="*/ 3124531 h 4683463"/>
              <a:gd name="connsiteX4" fmla="*/ 232248 w 3273831"/>
              <a:gd name="connsiteY4" fmla="*/ 4683463 h 4683463"/>
              <a:gd name="connsiteX5" fmla="*/ 223631 w 3273831"/>
              <a:gd name="connsiteY5" fmla="*/ 1642881 h 4683463"/>
              <a:gd name="connsiteX6" fmla="*/ 227017 w 3273831"/>
              <a:gd name="connsiteY6" fmla="*/ 1538462 h 4683463"/>
              <a:gd name="connsiteX0" fmla="*/ 169942 w 3220142"/>
              <a:gd name="connsiteY0" fmla="*/ 1642881 h 4683463"/>
              <a:gd name="connsiteX1" fmla="*/ 244120 w 3220142"/>
              <a:gd name="connsiteY1" fmla="*/ 1501110 h 4683463"/>
              <a:gd name="connsiteX2" fmla="*/ 3220142 w 3220142"/>
              <a:gd name="connsiteY2" fmla="*/ 0 h 4683463"/>
              <a:gd name="connsiteX3" fmla="*/ 3220142 w 3220142"/>
              <a:gd name="connsiteY3" fmla="*/ 3124531 h 4683463"/>
              <a:gd name="connsiteX4" fmla="*/ 178559 w 3220142"/>
              <a:gd name="connsiteY4" fmla="*/ 4683463 h 4683463"/>
              <a:gd name="connsiteX5" fmla="*/ 169942 w 3220142"/>
              <a:gd name="connsiteY5" fmla="*/ 1642881 h 4683463"/>
              <a:gd name="connsiteX0" fmla="*/ 172216 w 3222416"/>
              <a:gd name="connsiteY0" fmla="*/ 1642881 h 4683463"/>
              <a:gd name="connsiteX1" fmla="*/ 246394 w 3222416"/>
              <a:gd name="connsiteY1" fmla="*/ 1501110 h 4683463"/>
              <a:gd name="connsiteX2" fmla="*/ 3222416 w 3222416"/>
              <a:gd name="connsiteY2" fmla="*/ 0 h 4683463"/>
              <a:gd name="connsiteX3" fmla="*/ 3222416 w 3222416"/>
              <a:gd name="connsiteY3" fmla="*/ 3124531 h 4683463"/>
              <a:gd name="connsiteX4" fmla="*/ 180833 w 3222416"/>
              <a:gd name="connsiteY4" fmla="*/ 4683463 h 4683463"/>
              <a:gd name="connsiteX5" fmla="*/ 172216 w 3222416"/>
              <a:gd name="connsiteY5" fmla="*/ 1642881 h 4683463"/>
              <a:gd name="connsiteX0" fmla="*/ 1847 w 3052047"/>
              <a:gd name="connsiteY0" fmla="*/ 1642881 h 4683463"/>
              <a:gd name="connsiteX1" fmla="*/ 76025 w 3052047"/>
              <a:gd name="connsiteY1" fmla="*/ 1501110 h 4683463"/>
              <a:gd name="connsiteX2" fmla="*/ 3052047 w 3052047"/>
              <a:gd name="connsiteY2" fmla="*/ 0 h 4683463"/>
              <a:gd name="connsiteX3" fmla="*/ 3052047 w 3052047"/>
              <a:gd name="connsiteY3" fmla="*/ 3124531 h 4683463"/>
              <a:gd name="connsiteX4" fmla="*/ 10464 w 3052047"/>
              <a:gd name="connsiteY4" fmla="*/ 4683463 h 4683463"/>
              <a:gd name="connsiteX5" fmla="*/ 1847 w 3052047"/>
              <a:gd name="connsiteY5" fmla="*/ 1642881 h 4683463"/>
              <a:gd name="connsiteX0" fmla="*/ 1847 w 3052047"/>
              <a:gd name="connsiteY0" fmla="*/ 1642881 h 4683463"/>
              <a:gd name="connsiteX1" fmla="*/ 76025 w 3052047"/>
              <a:gd name="connsiteY1" fmla="*/ 1501110 h 4683463"/>
              <a:gd name="connsiteX2" fmla="*/ 3052047 w 3052047"/>
              <a:gd name="connsiteY2" fmla="*/ 0 h 4683463"/>
              <a:gd name="connsiteX3" fmla="*/ 3052047 w 3052047"/>
              <a:gd name="connsiteY3" fmla="*/ 3124531 h 4683463"/>
              <a:gd name="connsiteX4" fmla="*/ 10464 w 3052047"/>
              <a:gd name="connsiteY4" fmla="*/ 4683463 h 4683463"/>
              <a:gd name="connsiteX5" fmla="*/ 1847 w 3052047"/>
              <a:gd name="connsiteY5" fmla="*/ 1642881 h 4683463"/>
              <a:gd name="connsiteX0" fmla="*/ 1847 w 3052047"/>
              <a:gd name="connsiteY0" fmla="*/ 1642881 h 4683463"/>
              <a:gd name="connsiteX1" fmla="*/ 76025 w 3052047"/>
              <a:gd name="connsiteY1" fmla="*/ 1501110 h 4683463"/>
              <a:gd name="connsiteX2" fmla="*/ 3052047 w 3052047"/>
              <a:gd name="connsiteY2" fmla="*/ 0 h 4683463"/>
              <a:gd name="connsiteX3" fmla="*/ 3052047 w 3052047"/>
              <a:gd name="connsiteY3" fmla="*/ 3124531 h 4683463"/>
              <a:gd name="connsiteX4" fmla="*/ 10464 w 3052047"/>
              <a:gd name="connsiteY4" fmla="*/ 4683463 h 4683463"/>
              <a:gd name="connsiteX5" fmla="*/ 1847 w 3052047"/>
              <a:gd name="connsiteY5" fmla="*/ 1642881 h 4683463"/>
              <a:gd name="connsiteX0" fmla="*/ 1847 w 3052047"/>
              <a:gd name="connsiteY0" fmla="*/ 1642881 h 4683463"/>
              <a:gd name="connsiteX1" fmla="*/ 76025 w 3052047"/>
              <a:gd name="connsiteY1" fmla="*/ 1501110 h 4683463"/>
              <a:gd name="connsiteX2" fmla="*/ 3052047 w 3052047"/>
              <a:gd name="connsiteY2" fmla="*/ 0 h 4683463"/>
              <a:gd name="connsiteX3" fmla="*/ 3052047 w 3052047"/>
              <a:gd name="connsiteY3" fmla="*/ 3124531 h 4683463"/>
              <a:gd name="connsiteX4" fmla="*/ 10464 w 3052047"/>
              <a:gd name="connsiteY4" fmla="*/ 4683463 h 4683463"/>
              <a:gd name="connsiteX5" fmla="*/ 1847 w 3052047"/>
              <a:gd name="connsiteY5" fmla="*/ 1642881 h 4683463"/>
              <a:gd name="connsiteX0" fmla="*/ 8282 w 3058482"/>
              <a:gd name="connsiteY0" fmla="*/ 1642881 h 4683463"/>
              <a:gd name="connsiteX1" fmla="*/ 64658 w 3058482"/>
              <a:gd name="connsiteY1" fmla="*/ 1512230 h 4683463"/>
              <a:gd name="connsiteX2" fmla="*/ 3058482 w 3058482"/>
              <a:gd name="connsiteY2" fmla="*/ 0 h 4683463"/>
              <a:gd name="connsiteX3" fmla="*/ 3058482 w 3058482"/>
              <a:gd name="connsiteY3" fmla="*/ 3124531 h 4683463"/>
              <a:gd name="connsiteX4" fmla="*/ 16899 w 3058482"/>
              <a:gd name="connsiteY4" fmla="*/ 4683463 h 4683463"/>
              <a:gd name="connsiteX5" fmla="*/ 8282 w 3058482"/>
              <a:gd name="connsiteY5" fmla="*/ 1642881 h 4683463"/>
              <a:gd name="connsiteX0" fmla="*/ 0 w 3050200"/>
              <a:gd name="connsiteY0" fmla="*/ 1642881 h 4683463"/>
              <a:gd name="connsiteX1" fmla="*/ 56376 w 3050200"/>
              <a:gd name="connsiteY1" fmla="*/ 1512230 h 4683463"/>
              <a:gd name="connsiteX2" fmla="*/ 3050200 w 3050200"/>
              <a:gd name="connsiteY2" fmla="*/ 0 h 4683463"/>
              <a:gd name="connsiteX3" fmla="*/ 3050200 w 3050200"/>
              <a:gd name="connsiteY3" fmla="*/ 3124531 h 4683463"/>
              <a:gd name="connsiteX4" fmla="*/ 8617 w 3050200"/>
              <a:gd name="connsiteY4" fmla="*/ 4683463 h 4683463"/>
              <a:gd name="connsiteX5" fmla="*/ 0 w 3050200"/>
              <a:gd name="connsiteY5" fmla="*/ 1642881 h 4683463"/>
              <a:gd name="connsiteX0" fmla="*/ 1181 w 3051381"/>
              <a:gd name="connsiteY0" fmla="*/ 1642881 h 4683463"/>
              <a:gd name="connsiteX1" fmla="*/ 57557 w 3051381"/>
              <a:gd name="connsiteY1" fmla="*/ 1512230 h 4683463"/>
              <a:gd name="connsiteX2" fmla="*/ 3051381 w 3051381"/>
              <a:gd name="connsiteY2" fmla="*/ 0 h 4683463"/>
              <a:gd name="connsiteX3" fmla="*/ 3051381 w 3051381"/>
              <a:gd name="connsiteY3" fmla="*/ 3124531 h 4683463"/>
              <a:gd name="connsiteX4" fmla="*/ 9798 w 3051381"/>
              <a:gd name="connsiteY4" fmla="*/ 4683463 h 4683463"/>
              <a:gd name="connsiteX5" fmla="*/ 1181 w 3051381"/>
              <a:gd name="connsiteY5" fmla="*/ 1642881 h 4683463"/>
              <a:gd name="connsiteX0" fmla="*/ 1181 w 3051381"/>
              <a:gd name="connsiteY0" fmla="*/ 1590064 h 4683463"/>
              <a:gd name="connsiteX1" fmla="*/ 57557 w 3051381"/>
              <a:gd name="connsiteY1" fmla="*/ 1512230 h 4683463"/>
              <a:gd name="connsiteX2" fmla="*/ 3051381 w 3051381"/>
              <a:gd name="connsiteY2" fmla="*/ 0 h 4683463"/>
              <a:gd name="connsiteX3" fmla="*/ 3051381 w 3051381"/>
              <a:gd name="connsiteY3" fmla="*/ 3124531 h 4683463"/>
              <a:gd name="connsiteX4" fmla="*/ 9798 w 3051381"/>
              <a:gd name="connsiteY4" fmla="*/ 4683463 h 4683463"/>
              <a:gd name="connsiteX5" fmla="*/ 1181 w 3051381"/>
              <a:gd name="connsiteY5" fmla="*/ 1590064 h 4683463"/>
              <a:gd name="connsiteX0" fmla="*/ 36 w 3050236"/>
              <a:gd name="connsiteY0" fmla="*/ 1590064 h 4683463"/>
              <a:gd name="connsiteX1" fmla="*/ 56412 w 3050236"/>
              <a:gd name="connsiteY1" fmla="*/ 1512230 h 4683463"/>
              <a:gd name="connsiteX2" fmla="*/ 3050236 w 3050236"/>
              <a:gd name="connsiteY2" fmla="*/ 0 h 4683463"/>
              <a:gd name="connsiteX3" fmla="*/ 3050236 w 3050236"/>
              <a:gd name="connsiteY3" fmla="*/ 3124531 h 4683463"/>
              <a:gd name="connsiteX4" fmla="*/ 8653 w 3050236"/>
              <a:gd name="connsiteY4" fmla="*/ 4683463 h 4683463"/>
              <a:gd name="connsiteX5" fmla="*/ 36 w 3050236"/>
              <a:gd name="connsiteY5" fmla="*/ 1590064 h 4683463"/>
              <a:gd name="connsiteX0" fmla="*/ 86 w 3050286"/>
              <a:gd name="connsiteY0" fmla="*/ 1590064 h 4683463"/>
              <a:gd name="connsiteX1" fmla="*/ 56462 w 3050286"/>
              <a:gd name="connsiteY1" fmla="*/ 1512230 h 4683463"/>
              <a:gd name="connsiteX2" fmla="*/ 3050286 w 3050286"/>
              <a:gd name="connsiteY2" fmla="*/ 0 h 4683463"/>
              <a:gd name="connsiteX3" fmla="*/ 3050286 w 3050286"/>
              <a:gd name="connsiteY3" fmla="*/ 3124531 h 4683463"/>
              <a:gd name="connsiteX4" fmla="*/ 8703 w 3050286"/>
              <a:gd name="connsiteY4" fmla="*/ 4683463 h 4683463"/>
              <a:gd name="connsiteX5" fmla="*/ 86 w 3050286"/>
              <a:gd name="connsiteY5" fmla="*/ 1590064 h 4683463"/>
              <a:gd name="connsiteX0" fmla="*/ 51 w 3050251"/>
              <a:gd name="connsiteY0" fmla="*/ 1590064 h 4683463"/>
              <a:gd name="connsiteX1" fmla="*/ 56427 w 3050251"/>
              <a:gd name="connsiteY1" fmla="*/ 1512230 h 4683463"/>
              <a:gd name="connsiteX2" fmla="*/ 3050251 w 3050251"/>
              <a:gd name="connsiteY2" fmla="*/ 0 h 4683463"/>
              <a:gd name="connsiteX3" fmla="*/ 3050251 w 3050251"/>
              <a:gd name="connsiteY3" fmla="*/ 3124531 h 4683463"/>
              <a:gd name="connsiteX4" fmla="*/ 8668 w 3050251"/>
              <a:gd name="connsiteY4" fmla="*/ 4683463 h 4683463"/>
              <a:gd name="connsiteX5" fmla="*/ 51 w 3050251"/>
              <a:gd name="connsiteY5" fmla="*/ 1590064 h 4683463"/>
              <a:gd name="connsiteX0" fmla="*/ 217262 w 3267462"/>
              <a:gd name="connsiteY0" fmla="*/ 1590064 h 4949628"/>
              <a:gd name="connsiteX1" fmla="*/ 273638 w 3267462"/>
              <a:gd name="connsiteY1" fmla="*/ 1512230 h 4949628"/>
              <a:gd name="connsiteX2" fmla="*/ 3267462 w 3267462"/>
              <a:gd name="connsiteY2" fmla="*/ 0 h 4949628"/>
              <a:gd name="connsiteX3" fmla="*/ 3267462 w 3267462"/>
              <a:gd name="connsiteY3" fmla="*/ 3124531 h 4949628"/>
              <a:gd name="connsiteX4" fmla="*/ 225879 w 3267462"/>
              <a:gd name="connsiteY4" fmla="*/ 4683463 h 4949628"/>
              <a:gd name="connsiteX5" fmla="*/ 223193 w 3267462"/>
              <a:gd name="connsiteY5" fmla="*/ 4633982 h 4949628"/>
              <a:gd name="connsiteX6" fmla="*/ 217262 w 3267462"/>
              <a:gd name="connsiteY6" fmla="*/ 1590064 h 4949628"/>
              <a:gd name="connsiteX0" fmla="*/ 217262 w 3267462"/>
              <a:gd name="connsiteY0" fmla="*/ 1590064 h 4949628"/>
              <a:gd name="connsiteX1" fmla="*/ 273638 w 3267462"/>
              <a:gd name="connsiteY1" fmla="*/ 1512230 h 4949628"/>
              <a:gd name="connsiteX2" fmla="*/ 3267462 w 3267462"/>
              <a:gd name="connsiteY2" fmla="*/ 0 h 4949628"/>
              <a:gd name="connsiteX3" fmla="*/ 3267462 w 3267462"/>
              <a:gd name="connsiteY3" fmla="*/ 3124531 h 4949628"/>
              <a:gd name="connsiteX4" fmla="*/ 225879 w 3267462"/>
              <a:gd name="connsiteY4" fmla="*/ 4683463 h 4949628"/>
              <a:gd name="connsiteX5" fmla="*/ 223193 w 3267462"/>
              <a:gd name="connsiteY5" fmla="*/ 4633982 h 4949628"/>
              <a:gd name="connsiteX6" fmla="*/ 217262 w 3267462"/>
              <a:gd name="connsiteY6" fmla="*/ 1590064 h 4949628"/>
              <a:gd name="connsiteX0" fmla="*/ 217262 w 3267462"/>
              <a:gd name="connsiteY0" fmla="*/ 1590064 h 4949628"/>
              <a:gd name="connsiteX1" fmla="*/ 273638 w 3267462"/>
              <a:gd name="connsiteY1" fmla="*/ 1512230 h 4949628"/>
              <a:gd name="connsiteX2" fmla="*/ 3267462 w 3267462"/>
              <a:gd name="connsiteY2" fmla="*/ 0 h 4949628"/>
              <a:gd name="connsiteX3" fmla="*/ 3267462 w 3267462"/>
              <a:gd name="connsiteY3" fmla="*/ 3124531 h 4949628"/>
              <a:gd name="connsiteX4" fmla="*/ 273634 w 3267462"/>
              <a:gd name="connsiteY4" fmla="*/ 4661780 h 4949628"/>
              <a:gd name="connsiteX5" fmla="*/ 225879 w 3267462"/>
              <a:gd name="connsiteY5" fmla="*/ 4683463 h 4949628"/>
              <a:gd name="connsiteX6" fmla="*/ 223193 w 3267462"/>
              <a:gd name="connsiteY6" fmla="*/ 4633982 h 4949628"/>
              <a:gd name="connsiteX7" fmla="*/ 217262 w 3267462"/>
              <a:gd name="connsiteY7" fmla="*/ 1590064 h 4949628"/>
              <a:gd name="connsiteX0" fmla="*/ 51 w 3050251"/>
              <a:gd name="connsiteY0" fmla="*/ 1590064 h 4661780"/>
              <a:gd name="connsiteX1" fmla="*/ 56427 w 3050251"/>
              <a:gd name="connsiteY1" fmla="*/ 1512230 h 4661780"/>
              <a:gd name="connsiteX2" fmla="*/ 3050251 w 3050251"/>
              <a:gd name="connsiteY2" fmla="*/ 0 h 4661780"/>
              <a:gd name="connsiteX3" fmla="*/ 3050251 w 3050251"/>
              <a:gd name="connsiteY3" fmla="*/ 3124531 h 4661780"/>
              <a:gd name="connsiteX4" fmla="*/ 56423 w 3050251"/>
              <a:gd name="connsiteY4" fmla="*/ 4661780 h 4661780"/>
              <a:gd name="connsiteX5" fmla="*/ 5982 w 3050251"/>
              <a:gd name="connsiteY5" fmla="*/ 4633982 h 4661780"/>
              <a:gd name="connsiteX6" fmla="*/ 51 w 3050251"/>
              <a:gd name="connsiteY6" fmla="*/ 1590064 h 4661780"/>
              <a:gd name="connsiteX0" fmla="*/ 51 w 3050251"/>
              <a:gd name="connsiteY0" fmla="*/ 1590064 h 4661780"/>
              <a:gd name="connsiteX1" fmla="*/ 56427 w 3050251"/>
              <a:gd name="connsiteY1" fmla="*/ 1512230 h 4661780"/>
              <a:gd name="connsiteX2" fmla="*/ 3050251 w 3050251"/>
              <a:gd name="connsiteY2" fmla="*/ 0 h 4661780"/>
              <a:gd name="connsiteX3" fmla="*/ 3050251 w 3050251"/>
              <a:gd name="connsiteY3" fmla="*/ 3124531 h 4661780"/>
              <a:gd name="connsiteX4" fmla="*/ 56423 w 3050251"/>
              <a:gd name="connsiteY4" fmla="*/ 4661780 h 4661780"/>
              <a:gd name="connsiteX5" fmla="*/ 5982 w 3050251"/>
              <a:gd name="connsiteY5" fmla="*/ 4633982 h 4661780"/>
              <a:gd name="connsiteX6" fmla="*/ 51 w 3050251"/>
              <a:gd name="connsiteY6" fmla="*/ 1590064 h 4661780"/>
              <a:gd name="connsiteX0" fmla="*/ 51 w 3050251"/>
              <a:gd name="connsiteY0" fmla="*/ 1590064 h 4666558"/>
              <a:gd name="connsiteX1" fmla="*/ 56427 w 3050251"/>
              <a:gd name="connsiteY1" fmla="*/ 1512230 h 4666558"/>
              <a:gd name="connsiteX2" fmla="*/ 3050251 w 3050251"/>
              <a:gd name="connsiteY2" fmla="*/ 0 h 4666558"/>
              <a:gd name="connsiteX3" fmla="*/ 3050251 w 3050251"/>
              <a:gd name="connsiteY3" fmla="*/ 3124531 h 4666558"/>
              <a:gd name="connsiteX4" fmla="*/ 56423 w 3050251"/>
              <a:gd name="connsiteY4" fmla="*/ 4661780 h 4666558"/>
              <a:gd name="connsiteX5" fmla="*/ 5982 w 3050251"/>
              <a:gd name="connsiteY5" fmla="*/ 4633982 h 4666558"/>
              <a:gd name="connsiteX6" fmla="*/ 51 w 3050251"/>
              <a:gd name="connsiteY6" fmla="*/ 1590064 h 4666558"/>
              <a:gd name="connsiteX0" fmla="*/ 51 w 3050251"/>
              <a:gd name="connsiteY0" fmla="*/ 1590064 h 4668575"/>
              <a:gd name="connsiteX1" fmla="*/ 56427 w 3050251"/>
              <a:gd name="connsiteY1" fmla="*/ 1512230 h 4668575"/>
              <a:gd name="connsiteX2" fmla="*/ 3050251 w 3050251"/>
              <a:gd name="connsiteY2" fmla="*/ 0 h 4668575"/>
              <a:gd name="connsiteX3" fmla="*/ 3050251 w 3050251"/>
              <a:gd name="connsiteY3" fmla="*/ 3124531 h 4668575"/>
              <a:gd name="connsiteX4" fmla="*/ 56423 w 3050251"/>
              <a:gd name="connsiteY4" fmla="*/ 4661780 h 4668575"/>
              <a:gd name="connsiteX5" fmla="*/ 5982 w 3050251"/>
              <a:gd name="connsiteY5" fmla="*/ 4633982 h 4668575"/>
              <a:gd name="connsiteX6" fmla="*/ 51 w 3050251"/>
              <a:gd name="connsiteY6" fmla="*/ 1590064 h 4668575"/>
              <a:gd name="connsiteX0" fmla="*/ 42 w 3050242"/>
              <a:gd name="connsiteY0" fmla="*/ 1590064 h 4668575"/>
              <a:gd name="connsiteX1" fmla="*/ 59329 w 3050242"/>
              <a:gd name="connsiteY1" fmla="*/ 1525864 h 4668575"/>
              <a:gd name="connsiteX2" fmla="*/ 3050242 w 3050242"/>
              <a:gd name="connsiteY2" fmla="*/ 0 h 4668575"/>
              <a:gd name="connsiteX3" fmla="*/ 3050242 w 3050242"/>
              <a:gd name="connsiteY3" fmla="*/ 3124531 h 4668575"/>
              <a:gd name="connsiteX4" fmla="*/ 56414 w 3050242"/>
              <a:gd name="connsiteY4" fmla="*/ 4661780 h 4668575"/>
              <a:gd name="connsiteX5" fmla="*/ 5973 w 3050242"/>
              <a:gd name="connsiteY5" fmla="*/ 4633982 h 4668575"/>
              <a:gd name="connsiteX6" fmla="*/ 42 w 3050242"/>
              <a:gd name="connsiteY6" fmla="*/ 1590064 h 4668575"/>
              <a:gd name="connsiteX0" fmla="*/ 10 w 3096779"/>
              <a:gd name="connsiteY0" fmla="*/ 1669147 h 4668575"/>
              <a:gd name="connsiteX1" fmla="*/ 105866 w 3096779"/>
              <a:gd name="connsiteY1" fmla="*/ 1525864 h 4668575"/>
              <a:gd name="connsiteX2" fmla="*/ 3096779 w 3096779"/>
              <a:gd name="connsiteY2" fmla="*/ 0 h 4668575"/>
              <a:gd name="connsiteX3" fmla="*/ 3096779 w 3096779"/>
              <a:gd name="connsiteY3" fmla="*/ 3124531 h 4668575"/>
              <a:gd name="connsiteX4" fmla="*/ 102951 w 3096779"/>
              <a:gd name="connsiteY4" fmla="*/ 4661780 h 4668575"/>
              <a:gd name="connsiteX5" fmla="*/ 52510 w 3096779"/>
              <a:gd name="connsiteY5" fmla="*/ 4633982 h 4668575"/>
              <a:gd name="connsiteX6" fmla="*/ 10 w 3096779"/>
              <a:gd name="connsiteY6" fmla="*/ 1669147 h 4668575"/>
              <a:gd name="connsiteX0" fmla="*/ 31 w 3056052"/>
              <a:gd name="connsiteY0" fmla="*/ 1669147 h 4668575"/>
              <a:gd name="connsiteX1" fmla="*/ 65139 w 3056052"/>
              <a:gd name="connsiteY1" fmla="*/ 1525864 h 4668575"/>
              <a:gd name="connsiteX2" fmla="*/ 3056052 w 3056052"/>
              <a:gd name="connsiteY2" fmla="*/ 0 h 4668575"/>
              <a:gd name="connsiteX3" fmla="*/ 3056052 w 3056052"/>
              <a:gd name="connsiteY3" fmla="*/ 3124531 h 4668575"/>
              <a:gd name="connsiteX4" fmla="*/ 62224 w 3056052"/>
              <a:gd name="connsiteY4" fmla="*/ 4661780 h 4668575"/>
              <a:gd name="connsiteX5" fmla="*/ 11783 w 3056052"/>
              <a:gd name="connsiteY5" fmla="*/ 4633982 h 4668575"/>
              <a:gd name="connsiteX6" fmla="*/ 31 w 3056052"/>
              <a:gd name="connsiteY6" fmla="*/ 1669147 h 4668575"/>
              <a:gd name="connsiteX0" fmla="*/ 31 w 3056052"/>
              <a:gd name="connsiteY0" fmla="*/ 1669147 h 4668575"/>
              <a:gd name="connsiteX1" fmla="*/ 65139 w 3056052"/>
              <a:gd name="connsiteY1" fmla="*/ 1525864 h 4668575"/>
              <a:gd name="connsiteX2" fmla="*/ 3056052 w 3056052"/>
              <a:gd name="connsiteY2" fmla="*/ 0 h 4668575"/>
              <a:gd name="connsiteX3" fmla="*/ 3056052 w 3056052"/>
              <a:gd name="connsiteY3" fmla="*/ 3124531 h 4668575"/>
              <a:gd name="connsiteX4" fmla="*/ 62224 w 3056052"/>
              <a:gd name="connsiteY4" fmla="*/ 4661780 h 4668575"/>
              <a:gd name="connsiteX5" fmla="*/ 11783 w 3056052"/>
              <a:gd name="connsiteY5" fmla="*/ 4633982 h 4668575"/>
              <a:gd name="connsiteX6" fmla="*/ 31 w 3056052"/>
              <a:gd name="connsiteY6" fmla="*/ 1669147 h 4668575"/>
              <a:gd name="connsiteX0" fmla="*/ 84 w 3056105"/>
              <a:gd name="connsiteY0" fmla="*/ 1669147 h 4668575"/>
              <a:gd name="connsiteX1" fmla="*/ 65192 w 3056105"/>
              <a:gd name="connsiteY1" fmla="*/ 1525864 h 4668575"/>
              <a:gd name="connsiteX2" fmla="*/ 3056105 w 3056105"/>
              <a:gd name="connsiteY2" fmla="*/ 0 h 4668575"/>
              <a:gd name="connsiteX3" fmla="*/ 3056105 w 3056105"/>
              <a:gd name="connsiteY3" fmla="*/ 3124531 h 4668575"/>
              <a:gd name="connsiteX4" fmla="*/ 62277 w 3056105"/>
              <a:gd name="connsiteY4" fmla="*/ 4661780 h 4668575"/>
              <a:gd name="connsiteX5" fmla="*/ 11836 w 3056105"/>
              <a:gd name="connsiteY5" fmla="*/ 4633982 h 4668575"/>
              <a:gd name="connsiteX6" fmla="*/ 84 w 3056105"/>
              <a:gd name="connsiteY6" fmla="*/ 1669147 h 4668575"/>
              <a:gd name="connsiteX0" fmla="*/ 485 w 3056506"/>
              <a:gd name="connsiteY0" fmla="*/ 1669147 h 4668575"/>
              <a:gd name="connsiteX1" fmla="*/ 65593 w 3056506"/>
              <a:gd name="connsiteY1" fmla="*/ 1525864 h 4668575"/>
              <a:gd name="connsiteX2" fmla="*/ 3056506 w 3056506"/>
              <a:gd name="connsiteY2" fmla="*/ 0 h 4668575"/>
              <a:gd name="connsiteX3" fmla="*/ 3056506 w 3056506"/>
              <a:gd name="connsiteY3" fmla="*/ 3124531 h 4668575"/>
              <a:gd name="connsiteX4" fmla="*/ 62678 w 3056506"/>
              <a:gd name="connsiteY4" fmla="*/ 4661780 h 4668575"/>
              <a:gd name="connsiteX5" fmla="*/ 12237 w 3056506"/>
              <a:gd name="connsiteY5" fmla="*/ 4633982 h 4668575"/>
              <a:gd name="connsiteX6" fmla="*/ 485 w 3056506"/>
              <a:gd name="connsiteY6" fmla="*/ 1669147 h 4668575"/>
              <a:gd name="connsiteX0" fmla="*/ 17 w 3056038"/>
              <a:gd name="connsiteY0" fmla="*/ 1669147 h 4668575"/>
              <a:gd name="connsiteX1" fmla="*/ 108784 w 3056038"/>
              <a:gd name="connsiteY1" fmla="*/ 1411331 h 4668575"/>
              <a:gd name="connsiteX2" fmla="*/ 3056038 w 3056038"/>
              <a:gd name="connsiteY2" fmla="*/ 0 h 4668575"/>
              <a:gd name="connsiteX3" fmla="*/ 3056038 w 3056038"/>
              <a:gd name="connsiteY3" fmla="*/ 3124531 h 4668575"/>
              <a:gd name="connsiteX4" fmla="*/ 62210 w 3056038"/>
              <a:gd name="connsiteY4" fmla="*/ 4661780 h 4668575"/>
              <a:gd name="connsiteX5" fmla="*/ 11769 w 3056038"/>
              <a:gd name="connsiteY5" fmla="*/ 4633982 h 4668575"/>
              <a:gd name="connsiteX6" fmla="*/ 17 w 3056038"/>
              <a:gd name="connsiteY6" fmla="*/ 1669147 h 4668575"/>
              <a:gd name="connsiteX0" fmla="*/ 12 w 3056033"/>
              <a:gd name="connsiteY0" fmla="*/ 1669147 h 4668575"/>
              <a:gd name="connsiteX1" fmla="*/ 129153 w 3056033"/>
              <a:gd name="connsiteY1" fmla="*/ 1490413 h 4668575"/>
              <a:gd name="connsiteX2" fmla="*/ 3056033 w 3056033"/>
              <a:gd name="connsiteY2" fmla="*/ 0 h 4668575"/>
              <a:gd name="connsiteX3" fmla="*/ 3056033 w 3056033"/>
              <a:gd name="connsiteY3" fmla="*/ 3124531 h 4668575"/>
              <a:gd name="connsiteX4" fmla="*/ 62205 w 3056033"/>
              <a:gd name="connsiteY4" fmla="*/ 4661780 h 4668575"/>
              <a:gd name="connsiteX5" fmla="*/ 11764 w 3056033"/>
              <a:gd name="connsiteY5" fmla="*/ 4633982 h 4668575"/>
              <a:gd name="connsiteX6" fmla="*/ 12 w 3056033"/>
              <a:gd name="connsiteY6" fmla="*/ 1669147 h 4668575"/>
              <a:gd name="connsiteX0" fmla="*/ 589 w 3056610"/>
              <a:gd name="connsiteY0" fmla="*/ 1669147 h 4668575"/>
              <a:gd name="connsiteX1" fmla="*/ 129730 w 3056610"/>
              <a:gd name="connsiteY1" fmla="*/ 1490413 h 4668575"/>
              <a:gd name="connsiteX2" fmla="*/ 3056610 w 3056610"/>
              <a:gd name="connsiteY2" fmla="*/ 0 h 4668575"/>
              <a:gd name="connsiteX3" fmla="*/ 3056610 w 3056610"/>
              <a:gd name="connsiteY3" fmla="*/ 3124531 h 4668575"/>
              <a:gd name="connsiteX4" fmla="*/ 62782 w 3056610"/>
              <a:gd name="connsiteY4" fmla="*/ 4661780 h 4668575"/>
              <a:gd name="connsiteX5" fmla="*/ 12341 w 3056610"/>
              <a:gd name="connsiteY5" fmla="*/ 4633982 h 4668575"/>
              <a:gd name="connsiteX6" fmla="*/ 589 w 3056610"/>
              <a:gd name="connsiteY6" fmla="*/ 1669147 h 4668575"/>
              <a:gd name="connsiteX0" fmla="*/ 61174 w 3117195"/>
              <a:gd name="connsiteY0" fmla="*/ 1669147 h 4672279"/>
              <a:gd name="connsiteX1" fmla="*/ 190315 w 3117195"/>
              <a:gd name="connsiteY1" fmla="*/ 1490413 h 4672279"/>
              <a:gd name="connsiteX2" fmla="*/ 3117195 w 3117195"/>
              <a:gd name="connsiteY2" fmla="*/ 0 h 4672279"/>
              <a:gd name="connsiteX3" fmla="*/ 3117195 w 3117195"/>
              <a:gd name="connsiteY3" fmla="*/ 3124531 h 4672279"/>
              <a:gd name="connsiteX4" fmla="*/ 123367 w 3117195"/>
              <a:gd name="connsiteY4" fmla="*/ 4661780 h 4672279"/>
              <a:gd name="connsiteX5" fmla="*/ 162 w 3117195"/>
              <a:gd name="connsiteY5" fmla="*/ 4644890 h 4672279"/>
              <a:gd name="connsiteX6" fmla="*/ 61174 w 3117195"/>
              <a:gd name="connsiteY6" fmla="*/ 1669147 h 4672279"/>
              <a:gd name="connsiteX0" fmla="*/ 3683 w 3059704"/>
              <a:gd name="connsiteY0" fmla="*/ 1669147 h 4664457"/>
              <a:gd name="connsiteX1" fmla="*/ 132824 w 3059704"/>
              <a:gd name="connsiteY1" fmla="*/ 1490413 h 4664457"/>
              <a:gd name="connsiteX2" fmla="*/ 3059704 w 3059704"/>
              <a:gd name="connsiteY2" fmla="*/ 0 h 4664457"/>
              <a:gd name="connsiteX3" fmla="*/ 3059704 w 3059704"/>
              <a:gd name="connsiteY3" fmla="*/ 3124531 h 4664457"/>
              <a:gd name="connsiteX4" fmla="*/ 65876 w 3059704"/>
              <a:gd name="connsiteY4" fmla="*/ 4661780 h 4664457"/>
              <a:gd name="connsiteX5" fmla="*/ 882 w 3059704"/>
              <a:gd name="connsiteY5" fmla="*/ 4601258 h 4664457"/>
              <a:gd name="connsiteX6" fmla="*/ 3683 w 3059704"/>
              <a:gd name="connsiteY6" fmla="*/ 1669147 h 4664457"/>
              <a:gd name="connsiteX0" fmla="*/ 3683 w 3059704"/>
              <a:gd name="connsiteY0" fmla="*/ 1669147 h 4749992"/>
              <a:gd name="connsiteX1" fmla="*/ 132824 w 3059704"/>
              <a:gd name="connsiteY1" fmla="*/ 1490413 h 4749992"/>
              <a:gd name="connsiteX2" fmla="*/ 3059704 w 3059704"/>
              <a:gd name="connsiteY2" fmla="*/ 0 h 4749992"/>
              <a:gd name="connsiteX3" fmla="*/ 3059704 w 3059704"/>
              <a:gd name="connsiteY3" fmla="*/ 3124531 h 4749992"/>
              <a:gd name="connsiteX4" fmla="*/ 202672 w 3059704"/>
              <a:gd name="connsiteY4" fmla="*/ 4749044 h 4749992"/>
              <a:gd name="connsiteX5" fmla="*/ 882 w 3059704"/>
              <a:gd name="connsiteY5" fmla="*/ 4601258 h 4749992"/>
              <a:gd name="connsiteX6" fmla="*/ 3683 w 3059704"/>
              <a:gd name="connsiteY6" fmla="*/ 1669147 h 4749992"/>
              <a:gd name="connsiteX0" fmla="*/ 3683 w 3059704"/>
              <a:gd name="connsiteY0" fmla="*/ 1669147 h 4651813"/>
              <a:gd name="connsiteX1" fmla="*/ 132824 w 3059704"/>
              <a:gd name="connsiteY1" fmla="*/ 1490413 h 4651813"/>
              <a:gd name="connsiteX2" fmla="*/ 3059704 w 3059704"/>
              <a:gd name="connsiteY2" fmla="*/ 0 h 4651813"/>
              <a:gd name="connsiteX3" fmla="*/ 3059704 w 3059704"/>
              <a:gd name="connsiteY3" fmla="*/ 3124531 h 4651813"/>
              <a:gd name="connsiteX4" fmla="*/ 135729 w 3059704"/>
              <a:gd name="connsiteY4" fmla="*/ 4648145 h 4651813"/>
              <a:gd name="connsiteX5" fmla="*/ 882 w 3059704"/>
              <a:gd name="connsiteY5" fmla="*/ 4601258 h 4651813"/>
              <a:gd name="connsiteX6" fmla="*/ 3683 w 3059704"/>
              <a:gd name="connsiteY6" fmla="*/ 1669147 h 4651813"/>
              <a:gd name="connsiteX0" fmla="*/ 3683 w 3059704"/>
              <a:gd name="connsiteY0" fmla="*/ 1669147 h 4673667"/>
              <a:gd name="connsiteX1" fmla="*/ 132824 w 3059704"/>
              <a:gd name="connsiteY1" fmla="*/ 1490413 h 4673667"/>
              <a:gd name="connsiteX2" fmla="*/ 3059704 w 3059704"/>
              <a:gd name="connsiteY2" fmla="*/ 0 h 4673667"/>
              <a:gd name="connsiteX3" fmla="*/ 3059704 w 3059704"/>
              <a:gd name="connsiteY3" fmla="*/ 3124531 h 4673667"/>
              <a:gd name="connsiteX4" fmla="*/ 135729 w 3059704"/>
              <a:gd name="connsiteY4" fmla="*/ 4648145 h 4673667"/>
              <a:gd name="connsiteX5" fmla="*/ 882 w 3059704"/>
              <a:gd name="connsiteY5" fmla="*/ 4601258 h 4673667"/>
              <a:gd name="connsiteX6" fmla="*/ 3683 w 3059704"/>
              <a:gd name="connsiteY6" fmla="*/ 1669147 h 4673667"/>
              <a:gd name="connsiteX0" fmla="*/ 3683 w 3059704"/>
              <a:gd name="connsiteY0" fmla="*/ 1669147 h 4685257"/>
              <a:gd name="connsiteX1" fmla="*/ 132824 w 3059704"/>
              <a:gd name="connsiteY1" fmla="*/ 1490413 h 4685257"/>
              <a:gd name="connsiteX2" fmla="*/ 3059704 w 3059704"/>
              <a:gd name="connsiteY2" fmla="*/ 0 h 4685257"/>
              <a:gd name="connsiteX3" fmla="*/ 3059704 w 3059704"/>
              <a:gd name="connsiteY3" fmla="*/ 3124531 h 4685257"/>
              <a:gd name="connsiteX4" fmla="*/ 135729 w 3059704"/>
              <a:gd name="connsiteY4" fmla="*/ 4648145 h 4685257"/>
              <a:gd name="connsiteX5" fmla="*/ 882 w 3059704"/>
              <a:gd name="connsiteY5" fmla="*/ 4601258 h 4685257"/>
              <a:gd name="connsiteX6" fmla="*/ 3683 w 3059704"/>
              <a:gd name="connsiteY6" fmla="*/ 1669147 h 4685257"/>
              <a:gd name="connsiteX0" fmla="*/ 3683 w 3059704"/>
              <a:gd name="connsiteY0" fmla="*/ 1669147 h 4683777"/>
              <a:gd name="connsiteX1" fmla="*/ 132824 w 3059704"/>
              <a:gd name="connsiteY1" fmla="*/ 1490413 h 4683777"/>
              <a:gd name="connsiteX2" fmla="*/ 3059704 w 3059704"/>
              <a:gd name="connsiteY2" fmla="*/ 0 h 4683777"/>
              <a:gd name="connsiteX3" fmla="*/ 3059704 w 3059704"/>
              <a:gd name="connsiteY3" fmla="*/ 3124531 h 4683777"/>
              <a:gd name="connsiteX4" fmla="*/ 135729 w 3059704"/>
              <a:gd name="connsiteY4" fmla="*/ 4648145 h 4683777"/>
              <a:gd name="connsiteX5" fmla="*/ 882 w 3059704"/>
              <a:gd name="connsiteY5" fmla="*/ 4601258 h 4683777"/>
              <a:gd name="connsiteX6" fmla="*/ 3683 w 3059704"/>
              <a:gd name="connsiteY6" fmla="*/ 1669147 h 4683777"/>
              <a:gd name="connsiteX0" fmla="*/ 3683 w 3059704"/>
              <a:gd name="connsiteY0" fmla="*/ 1669147 h 4684975"/>
              <a:gd name="connsiteX1" fmla="*/ 132824 w 3059704"/>
              <a:gd name="connsiteY1" fmla="*/ 1490413 h 4684975"/>
              <a:gd name="connsiteX2" fmla="*/ 3059704 w 3059704"/>
              <a:gd name="connsiteY2" fmla="*/ 0 h 4684975"/>
              <a:gd name="connsiteX3" fmla="*/ 3059704 w 3059704"/>
              <a:gd name="connsiteY3" fmla="*/ 3124531 h 4684975"/>
              <a:gd name="connsiteX4" fmla="*/ 135729 w 3059704"/>
              <a:gd name="connsiteY4" fmla="*/ 4648145 h 4684975"/>
              <a:gd name="connsiteX5" fmla="*/ 882 w 3059704"/>
              <a:gd name="connsiteY5" fmla="*/ 4601258 h 4684975"/>
              <a:gd name="connsiteX6" fmla="*/ 3683 w 3059704"/>
              <a:gd name="connsiteY6" fmla="*/ 1669147 h 4684975"/>
              <a:gd name="connsiteX0" fmla="*/ 3683 w 3059704"/>
              <a:gd name="connsiteY0" fmla="*/ 1669147 h 4683777"/>
              <a:gd name="connsiteX1" fmla="*/ 132824 w 3059704"/>
              <a:gd name="connsiteY1" fmla="*/ 1490413 h 4683777"/>
              <a:gd name="connsiteX2" fmla="*/ 3059704 w 3059704"/>
              <a:gd name="connsiteY2" fmla="*/ 0 h 4683777"/>
              <a:gd name="connsiteX3" fmla="*/ 3059704 w 3059704"/>
              <a:gd name="connsiteY3" fmla="*/ 3124531 h 4683777"/>
              <a:gd name="connsiteX4" fmla="*/ 135729 w 3059704"/>
              <a:gd name="connsiteY4" fmla="*/ 4648145 h 4683777"/>
              <a:gd name="connsiteX5" fmla="*/ 882 w 3059704"/>
              <a:gd name="connsiteY5" fmla="*/ 4601258 h 4683777"/>
              <a:gd name="connsiteX6" fmla="*/ 3683 w 3059704"/>
              <a:gd name="connsiteY6" fmla="*/ 1669147 h 4683777"/>
              <a:gd name="connsiteX0" fmla="*/ 3683 w 3059704"/>
              <a:gd name="connsiteY0" fmla="*/ 1669147 h 4683777"/>
              <a:gd name="connsiteX1" fmla="*/ 132824 w 3059704"/>
              <a:gd name="connsiteY1" fmla="*/ 1490413 h 4683777"/>
              <a:gd name="connsiteX2" fmla="*/ 3059704 w 3059704"/>
              <a:gd name="connsiteY2" fmla="*/ 0 h 4683777"/>
              <a:gd name="connsiteX3" fmla="*/ 3059704 w 3059704"/>
              <a:gd name="connsiteY3" fmla="*/ 3124531 h 4683777"/>
              <a:gd name="connsiteX4" fmla="*/ 3024777 w 3059704"/>
              <a:gd name="connsiteY4" fmla="*/ 3146924 h 4683777"/>
              <a:gd name="connsiteX5" fmla="*/ 135729 w 3059704"/>
              <a:gd name="connsiteY5" fmla="*/ 4648145 h 4683777"/>
              <a:gd name="connsiteX6" fmla="*/ 882 w 3059704"/>
              <a:gd name="connsiteY6" fmla="*/ 4601258 h 4683777"/>
              <a:gd name="connsiteX7" fmla="*/ 3683 w 3059704"/>
              <a:gd name="connsiteY7" fmla="*/ 1669147 h 4683777"/>
              <a:gd name="connsiteX0" fmla="*/ 3683 w 3059704"/>
              <a:gd name="connsiteY0" fmla="*/ 1669147 h 4683777"/>
              <a:gd name="connsiteX1" fmla="*/ 132824 w 3059704"/>
              <a:gd name="connsiteY1" fmla="*/ 1490413 h 4683777"/>
              <a:gd name="connsiteX2" fmla="*/ 3059704 w 3059704"/>
              <a:gd name="connsiteY2" fmla="*/ 0 h 4683777"/>
              <a:gd name="connsiteX3" fmla="*/ 3059704 w 3059704"/>
              <a:gd name="connsiteY3" fmla="*/ 3124531 h 4683777"/>
              <a:gd name="connsiteX4" fmla="*/ 3024777 w 3059704"/>
              <a:gd name="connsiteY4" fmla="*/ 3286000 h 4683777"/>
              <a:gd name="connsiteX5" fmla="*/ 135729 w 3059704"/>
              <a:gd name="connsiteY5" fmla="*/ 4648145 h 4683777"/>
              <a:gd name="connsiteX6" fmla="*/ 882 w 3059704"/>
              <a:gd name="connsiteY6" fmla="*/ 4601258 h 4683777"/>
              <a:gd name="connsiteX7" fmla="*/ 3683 w 3059704"/>
              <a:gd name="connsiteY7" fmla="*/ 1669147 h 4683777"/>
              <a:gd name="connsiteX0" fmla="*/ 3683 w 3249425"/>
              <a:gd name="connsiteY0" fmla="*/ 1669147 h 4683777"/>
              <a:gd name="connsiteX1" fmla="*/ 132824 w 3249425"/>
              <a:gd name="connsiteY1" fmla="*/ 1490413 h 4683777"/>
              <a:gd name="connsiteX2" fmla="*/ 3059704 w 3249425"/>
              <a:gd name="connsiteY2" fmla="*/ 0 h 4683777"/>
              <a:gd name="connsiteX3" fmla="*/ 3059704 w 3249425"/>
              <a:gd name="connsiteY3" fmla="*/ 3124531 h 4683777"/>
              <a:gd name="connsiteX4" fmla="*/ 3024777 w 3249425"/>
              <a:gd name="connsiteY4" fmla="*/ 3286000 h 4683777"/>
              <a:gd name="connsiteX5" fmla="*/ 135729 w 3249425"/>
              <a:gd name="connsiteY5" fmla="*/ 4648145 h 4683777"/>
              <a:gd name="connsiteX6" fmla="*/ 882 w 3249425"/>
              <a:gd name="connsiteY6" fmla="*/ 4601258 h 4683777"/>
              <a:gd name="connsiteX7" fmla="*/ 3683 w 3249425"/>
              <a:gd name="connsiteY7" fmla="*/ 1669147 h 4683777"/>
              <a:gd name="connsiteX0" fmla="*/ 3683 w 3117989"/>
              <a:gd name="connsiteY0" fmla="*/ 1669147 h 4683777"/>
              <a:gd name="connsiteX1" fmla="*/ 132824 w 3117989"/>
              <a:gd name="connsiteY1" fmla="*/ 1490413 h 4683777"/>
              <a:gd name="connsiteX2" fmla="*/ 3059704 w 3117989"/>
              <a:gd name="connsiteY2" fmla="*/ 0 h 4683777"/>
              <a:gd name="connsiteX3" fmla="*/ 3059704 w 3117989"/>
              <a:gd name="connsiteY3" fmla="*/ 3124531 h 4683777"/>
              <a:gd name="connsiteX4" fmla="*/ 3024777 w 3117989"/>
              <a:gd name="connsiteY4" fmla="*/ 3286000 h 4683777"/>
              <a:gd name="connsiteX5" fmla="*/ 135729 w 3117989"/>
              <a:gd name="connsiteY5" fmla="*/ 4648145 h 4683777"/>
              <a:gd name="connsiteX6" fmla="*/ 882 w 3117989"/>
              <a:gd name="connsiteY6" fmla="*/ 4601258 h 4683777"/>
              <a:gd name="connsiteX7" fmla="*/ 3683 w 3117989"/>
              <a:gd name="connsiteY7" fmla="*/ 1669147 h 4683777"/>
              <a:gd name="connsiteX0" fmla="*/ 3683 w 3142730"/>
              <a:gd name="connsiteY0" fmla="*/ 1669147 h 4683777"/>
              <a:gd name="connsiteX1" fmla="*/ 132824 w 3142730"/>
              <a:gd name="connsiteY1" fmla="*/ 1490413 h 4683777"/>
              <a:gd name="connsiteX2" fmla="*/ 3059704 w 3142730"/>
              <a:gd name="connsiteY2" fmla="*/ 0 h 4683777"/>
              <a:gd name="connsiteX3" fmla="*/ 3059704 w 3142730"/>
              <a:gd name="connsiteY3" fmla="*/ 3124531 h 4683777"/>
              <a:gd name="connsiteX4" fmla="*/ 3024777 w 3142730"/>
              <a:gd name="connsiteY4" fmla="*/ 3286000 h 4683777"/>
              <a:gd name="connsiteX5" fmla="*/ 135729 w 3142730"/>
              <a:gd name="connsiteY5" fmla="*/ 4648145 h 4683777"/>
              <a:gd name="connsiteX6" fmla="*/ 882 w 3142730"/>
              <a:gd name="connsiteY6" fmla="*/ 4601258 h 4683777"/>
              <a:gd name="connsiteX7" fmla="*/ 3683 w 3142730"/>
              <a:gd name="connsiteY7" fmla="*/ 1669147 h 4683777"/>
              <a:gd name="connsiteX0" fmla="*/ 3683 w 3131857"/>
              <a:gd name="connsiteY0" fmla="*/ 1669147 h 4683777"/>
              <a:gd name="connsiteX1" fmla="*/ 132824 w 3131857"/>
              <a:gd name="connsiteY1" fmla="*/ 1490413 h 4683777"/>
              <a:gd name="connsiteX2" fmla="*/ 3059704 w 3131857"/>
              <a:gd name="connsiteY2" fmla="*/ 0 h 4683777"/>
              <a:gd name="connsiteX3" fmla="*/ 3059704 w 3131857"/>
              <a:gd name="connsiteY3" fmla="*/ 3124531 h 4683777"/>
              <a:gd name="connsiteX4" fmla="*/ 3004403 w 3131857"/>
              <a:gd name="connsiteY4" fmla="*/ 3174194 h 4683777"/>
              <a:gd name="connsiteX5" fmla="*/ 135729 w 3131857"/>
              <a:gd name="connsiteY5" fmla="*/ 4648145 h 4683777"/>
              <a:gd name="connsiteX6" fmla="*/ 882 w 3131857"/>
              <a:gd name="connsiteY6" fmla="*/ 4601258 h 4683777"/>
              <a:gd name="connsiteX7" fmla="*/ 3683 w 3131857"/>
              <a:gd name="connsiteY7" fmla="*/ 1669147 h 4683777"/>
              <a:gd name="connsiteX0" fmla="*/ 3683 w 3227649"/>
              <a:gd name="connsiteY0" fmla="*/ 1669147 h 4683777"/>
              <a:gd name="connsiteX1" fmla="*/ 132824 w 3227649"/>
              <a:gd name="connsiteY1" fmla="*/ 1490413 h 4683777"/>
              <a:gd name="connsiteX2" fmla="*/ 3059704 w 3227649"/>
              <a:gd name="connsiteY2" fmla="*/ 0 h 4683777"/>
              <a:gd name="connsiteX3" fmla="*/ 3199410 w 3227649"/>
              <a:gd name="connsiteY3" fmla="*/ 3034540 h 4683777"/>
              <a:gd name="connsiteX4" fmla="*/ 3004403 w 3227649"/>
              <a:gd name="connsiteY4" fmla="*/ 3174194 h 4683777"/>
              <a:gd name="connsiteX5" fmla="*/ 135729 w 3227649"/>
              <a:gd name="connsiteY5" fmla="*/ 4648145 h 4683777"/>
              <a:gd name="connsiteX6" fmla="*/ 882 w 3227649"/>
              <a:gd name="connsiteY6" fmla="*/ 4601258 h 4683777"/>
              <a:gd name="connsiteX7" fmla="*/ 3683 w 3227649"/>
              <a:gd name="connsiteY7" fmla="*/ 1669147 h 4683777"/>
              <a:gd name="connsiteX0" fmla="*/ 3683 w 3134780"/>
              <a:gd name="connsiteY0" fmla="*/ 1669147 h 4683777"/>
              <a:gd name="connsiteX1" fmla="*/ 132824 w 3134780"/>
              <a:gd name="connsiteY1" fmla="*/ 1490413 h 4683777"/>
              <a:gd name="connsiteX2" fmla="*/ 3059704 w 3134780"/>
              <a:gd name="connsiteY2" fmla="*/ 0 h 4683777"/>
              <a:gd name="connsiteX3" fmla="*/ 3065525 w 3134780"/>
              <a:gd name="connsiteY3" fmla="*/ 3061810 h 4683777"/>
              <a:gd name="connsiteX4" fmla="*/ 3004403 w 3134780"/>
              <a:gd name="connsiteY4" fmla="*/ 3174194 h 4683777"/>
              <a:gd name="connsiteX5" fmla="*/ 135729 w 3134780"/>
              <a:gd name="connsiteY5" fmla="*/ 4648145 h 4683777"/>
              <a:gd name="connsiteX6" fmla="*/ 882 w 3134780"/>
              <a:gd name="connsiteY6" fmla="*/ 4601258 h 4683777"/>
              <a:gd name="connsiteX7" fmla="*/ 3683 w 3134780"/>
              <a:gd name="connsiteY7" fmla="*/ 1669147 h 4683777"/>
              <a:gd name="connsiteX0" fmla="*/ 3683 w 3107698"/>
              <a:gd name="connsiteY0" fmla="*/ 1669147 h 4683777"/>
              <a:gd name="connsiteX1" fmla="*/ 132824 w 3107698"/>
              <a:gd name="connsiteY1" fmla="*/ 1490413 h 4683777"/>
              <a:gd name="connsiteX2" fmla="*/ 3059704 w 3107698"/>
              <a:gd name="connsiteY2" fmla="*/ 0 h 4683777"/>
              <a:gd name="connsiteX3" fmla="*/ 3065525 w 3107698"/>
              <a:gd name="connsiteY3" fmla="*/ 3061810 h 4683777"/>
              <a:gd name="connsiteX4" fmla="*/ 2934550 w 3107698"/>
              <a:gd name="connsiteY4" fmla="*/ 3348720 h 4683777"/>
              <a:gd name="connsiteX5" fmla="*/ 135729 w 3107698"/>
              <a:gd name="connsiteY5" fmla="*/ 4648145 h 4683777"/>
              <a:gd name="connsiteX6" fmla="*/ 882 w 3107698"/>
              <a:gd name="connsiteY6" fmla="*/ 4601258 h 4683777"/>
              <a:gd name="connsiteX7" fmla="*/ 3683 w 3107698"/>
              <a:gd name="connsiteY7" fmla="*/ 1669147 h 4683777"/>
              <a:gd name="connsiteX0" fmla="*/ 3683 w 3108550"/>
              <a:gd name="connsiteY0" fmla="*/ 1669147 h 4683777"/>
              <a:gd name="connsiteX1" fmla="*/ 132824 w 3108550"/>
              <a:gd name="connsiteY1" fmla="*/ 1490413 h 4683777"/>
              <a:gd name="connsiteX2" fmla="*/ 3059704 w 3108550"/>
              <a:gd name="connsiteY2" fmla="*/ 0 h 4683777"/>
              <a:gd name="connsiteX3" fmla="*/ 3065525 w 3108550"/>
              <a:gd name="connsiteY3" fmla="*/ 3061810 h 4683777"/>
              <a:gd name="connsiteX4" fmla="*/ 2937461 w 3108550"/>
              <a:gd name="connsiteY4" fmla="*/ 3209644 h 4683777"/>
              <a:gd name="connsiteX5" fmla="*/ 135729 w 3108550"/>
              <a:gd name="connsiteY5" fmla="*/ 4648145 h 4683777"/>
              <a:gd name="connsiteX6" fmla="*/ 882 w 3108550"/>
              <a:gd name="connsiteY6" fmla="*/ 4601258 h 4683777"/>
              <a:gd name="connsiteX7" fmla="*/ 3683 w 3108550"/>
              <a:gd name="connsiteY7" fmla="*/ 1669147 h 4683777"/>
              <a:gd name="connsiteX0" fmla="*/ 3683 w 3091569"/>
              <a:gd name="connsiteY0" fmla="*/ 1669147 h 4683777"/>
              <a:gd name="connsiteX1" fmla="*/ 132824 w 3091569"/>
              <a:gd name="connsiteY1" fmla="*/ 1490413 h 4683777"/>
              <a:gd name="connsiteX2" fmla="*/ 3059704 w 3091569"/>
              <a:gd name="connsiteY2" fmla="*/ 0 h 4683777"/>
              <a:gd name="connsiteX3" fmla="*/ 3065525 w 3091569"/>
              <a:gd name="connsiteY3" fmla="*/ 3061810 h 4683777"/>
              <a:gd name="connsiteX4" fmla="*/ 2937461 w 3091569"/>
              <a:gd name="connsiteY4" fmla="*/ 3209644 h 4683777"/>
              <a:gd name="connsiteX5" fmla="*/ 135729 w 3091569"/>
              <a:gd name="connsiteY5" fmla="*/ 4648145 h 4683777"/>
              <a:gd name="connsiteX6" fmla="*/ 882 w 3091569"/>
              <a:gd name="connsiteY6" fmla="*/ 4601258 h 4683777"/>
              <a:gd name="connsiteX7" fmla="*/ 3683 w 3091569"/>
              <a:gd name="connsiteY7" fmla="*/ 1669147 h 4683777"/>
              <a:gd name="connsiteX0" fmla="*/ 3683 w 3066771"/>
              <a:gd name="connsiteY0" fmla="*/ 1669147 h 4683777"/>
              <a:gd name="connsiteX1" fmla="*/ 132824 w 3066771"/>
              <a:gd name="connsiteY1" fmla="*/ 1490413 h 4683777"/>
              <a:gd name="connsiteX2" fmla="*/ 3059704 w 3066771"/>
              <a:gd name="connsiteY2" fmla="*/ 0 h 4683777"/>
              <a:gd name="connsiteX3" fmla="*/ 3065525 w 3066771"/>
              <a:gd name="connsiteY3" fmla="*/ 3061810 h 4683777"/>
              <a:gd name="connsiteX4" fmla="*/ 2937461 w 3066771"/>
              <a:gd name="connsiteY4" fmla="*/ 3209644 h 4683777"/>
              <a:gd name="connsiteX5" fmla="*/ 135729 w 3066771"/>
              <a:gd name="connsiteY5" fmla="*/ 4648145 h 4683777"/>
              <a:gd name="connsiteX6" fmla="*/ 882 w 3066771"/>
              <a:gd name="connsiteY6" fmla="*/ 4601258 h 4683777"/>
              <a:gd name="connsiteX7" fmla="*/ 3683 w 3066771"/>
              <a:gd name="connsiteY7" fmla="*/ 1669147 h 4683777"/>
              <a:gd name="connsiteX0" fmla="*/ 3683 w 3066771"/>
              <a:gd name="connsiteY0" fmla="*/ 1669147 h 4683777"/>
              <a:gd name="connsiteX1" fmla="*/ 132824 w 3066771"/>
              <a:gd name="connsiteY1" fmla="*/ 1490413 h 4683777"/>
              <a:gd name="connsiteX2" fmla="*/ 3059704 w 3066771"/>
              <a:gd name="connsiteY2" fmla="*/ 0 h 4683777"/>
              <a:gd name="connsiteX3" fmla="*/ 3065525 w 3066771"/>
              <a:gd name="connsiteY3" fmla="*/ 3061810 h 4683777"/>
              <a:gd name="connsiteX4" fmla="*/ 2937461 w 3066771"/>
              <a:gd name="connsiteY4" fmla="*/ 3209644 h 4683777"/>
              <a:gd name="connsiteX5" fmla="*/ 135729 w 3066771"/>
              <a:gd name="connsiteY5" fmla="*/ 4648145 h 4683777"/>
              <a:gd name="connsiteX6" fmla="*/ 882 w 3066771"/>
              <a:gd name="connsiteY6" fmla="*/ 4601258 h 4683777"/>
              <a:gd name="connsiteX7" fmla="*/ 3683 w 3066771"/>
              <a:gd name="connsiteY7" fmla="*/ 1669147 h 4683777"/>
              <a:gd name="connsiteX0" fmla="*/ 3683 w 3066846"/>
              <a:gd name="connsiteY0" fmla="*/ 1669147 h 4683777"/>
              <a:gd name="connsiteX1" fmla="*/ 132824 w 3066846"/>
              <a:gd name="connsiteY1" fmla="*/ 1490413 h 4683777"/>
              <a:gd name="connsiteX2" fmla="*/ 3059704 w 3066846"/>
              <a:gd name="connsiteY2" fmla="*/ 0 h 4683777"/>
              <a:gd name="connsiteX3" fmla="*/ 3065525 w 3066846"/>
              <a:gd name="connsiteY3" fmla="*/ 3061810 h 4683777"/>
              <a:gd name="connsiteX4" fmla="*/ 2937461 w 3066846"/>
              <a:gd name="connsiteY4" fmla="*/ 3209644 h 4683777"/>
              <a:gd name="connsiteX5" fmla="*/ 135729 w 3066846"/>
              <a:gd name="connsiteY5" fmla="*/ 4648145 h 4683777"/>
              <a:gd name="connsiteX6" fmla="*/ 882 w 3066846"/>
              <a:gd name="connsiteY6" fmla="*/ 4601258 h 4683777"/>
              <a:gd name="connsiteX7" fmla="*/ 3683 w 3066846"/>
              <a:gd name="connsiteY7" fmla="*/ 1669147 h 4683777"/>
              <a:gd name="connsiteX0" fmla="*/ 3683 w 3065726"/>
              <a:gd name="connsiteY0" fmla="*/ 1669147 h 4683777"/>
              <a:gd name="connsiteX1" fmla="*/ 132824 w 3065726"/>
              <a:gd name="connsiteY1" fmla="*/ 1490413 h 4683777"/>
              <a:gd name="connsiteX2" fmla="*/ 3059704 w 3065726"/>
              <a:gd name="connsiteY2" fmla="*/ 0 h 4683777"/>
              <a:gd name="connsiteX3" fmla="*/ 3065525 w 3065726"/>
              <a:gd name="connsiteY3" fmla="*/ 3061810 h 4683777"/>
              <a:gd name="connsiteX4" fmla="*/ 2937461 w 3065726"/>
              <a:gd name="connsiteY4" fmla="*/ 3209644 h 4683777"/>
              <a:gd name="connsiteX5" fmla="*/ 135729 w 3065726"/>
              <a:gd name="connsiteY5" fmla="*/ 4648145 h 4683777"/>
              <a:gd name="connsiteX6" fmla="*/ 882 w 3065726"/>
              <a:gd name="connsiteY6" fmla="*/ 4601258 h 4683777"/>
              <a:gd name="connsiteX7" fmla="*/ 3683 w 3065726"/>
              <a:gd name="connsiteY7" fmla="*/ 1669147 h 4683777"/>
              <a:gd name="connsiteX0" fmla="*/ 3683 w 3277265"/>
              <a:gd name="connsiteY0" fmla="*/ 1909187 h 4923817"/>
              <a:gd name="connsiteX1" fmla="*/ 132824 w 3277265"/>
              <a:gd name="connsiteY1" fmla="*/ 1730453 h 4923817"/>
              <a:gd name="connsiteX2" fmla="*/ 3059704 w 3277265"/>
              <a:gd name="connsiteY2" fmla="*/ 240040 h 4923817"/>
              <a:gd name="connsiteX3" fmla="*/ 3062613 w 3277265"/>
              <a:gd name="connsiteY3" fmla="*/ 321847 h 4923817"/>
              <a:gd name="connsiteX4" fmla="*/ 3065525 w 3277265"/>
              <a:gd name="connsiteY4" fmla="*/ 3301850 h 4923817"/>
              <a:gd name="connsiteX5" fmla="*/ 2937461 w 3277265"/>
              <a:gd name="connsiteY5" fmla="*/ 3449684 h 4923817"/>
              <a:gd name="connsiteX6" fmla="*/ 135729 w 3277265"/>
              <a:gd name="connsiteY6" fmla="*/ 4888185 h 4923817"/>
              <a:gd name="connsiteX7" fmla="*/ 882 w 3277265"/>
              <a:gd name="connsiteY7" fmla="*/ 4841298 h 4923817"/>
              <a:gd name="connsiteX8" fmla="*/ 3683 w 3277265"/>
              <a:gd name="connsiteY8" fmla="*/ 1909187 h 4923817"/>
              <a:gd name="connsiteX0" fmla="*/ 3683 w 3133621"/>
              <a:gd name="connsiteY0" fmla="*/ 1902023 h 4916653"/>
              <a:gd name="connsiteX1" fmla="*/ 132824 w 3133621"/>
              <a:gd name="connsiteY1" fmla="*/ 1723289 h 4916653"/>
              <a:gd name="connsiteX2" fmla="*/ 2838503 w 3133621"/>
              <a:gd name="connsiteY2" fmla="*/ 249237 h 4916653"/>
              <a:gd name="connsiteX3" fmla="*/ 3062613 w 3133621"/>
              <a:gd name="connsiteY3" fmla="*/ 314683 h 4916653"/>
              <a:gd name="connsiteX4" fmla="*/ 3065525 w 3133621"/>
              <a:gd name="connsiteY4" fmla="*/ 3294686 h 4916653"/>
              <a:gd name="connsiteX5" fmla="*/ 2937461 w 3133621"/>
              <a:gd name="connsiteY5" fmla="*/ 3442520 h 4916653"/>
              <a:gd name="connsiteX6" fmla="*/ 135729 w 3133621"/>
              <a:gd name="connsiteY6" fmla="*/ 4881021 h 4916653"/>
              <a:gd name="connsiteX7" fmla="*/ 882 w 3133621"/>
              <a:gd name="connsiteY7" fmla="*/ 4834134 h 4916653"/>
              <a:gd name="connsiteX8" fmla="*/ 3683 w 3133621"/>
              <a:gd name="connsiteY8" fmla="*/ 1902023 h 4916653"/>
              <a:gd name="connsiteX0" fmla="*/ 3683 w 3191844"/>
              <a:gd name="connsiteY0" fmla="*/ 1880956 h 4895586"/>
              <a:gd name="connsiteX1" fmla="*/ 132824 w 3191844"/>
              <a:gd name="connsiteY1" fmla="*/ 1702222 h 4895586"/>
              <a:gd name="connsiteX2" fmla="*/ 2838503 w 3191844"/>
              <a:gd name="connsiteY2" fmla="*/ 228170 h 4895586"/>
              <a:gd name="connsiteX3" fmla="*/ 3167392 w 3191844"/>
              <a:gd name="connsiteY3" fmla="*/ 331793 h 4895586"/>
              <a:gd name="connsiteX4" fmla="*/ 3065525 w 3191844"/>
              <a:gd name="connsiteY4" fmla="*/ 3273619 h 4895586"/>
              <a:gd name="connsiteX5" fmla="*/ 2937461 w 3191844"/>
              <a:gd name="connsiteY5" fmla="*/ 3421453 h 4895586"/>
              <a:gd name="connsiteX6" fmla="*/ 135729 w 3191844"/>
              <a:gd name="connsiteY6" fmla="*/ 4859954 h 4895586"/>
              <a:gd name="connsiteX7" fmla="*/ 882 w 3191844"/>
              <a:gd name="connsiteY7" fmla="*/ 4813067 h 4895586"/>
              <a:gd name="connsiteX8" fmla="*/ 3683 w 3191844"/>
              <a:gd name="connsiteY8" fmla="*/ 1880956 h 4895586"/>
              <a:gd name="connsiteX0" fmla="*/ 3683 w 3196901"/>
              <a:gd name="connsiteY0" fmla="*/ 1756529 h 4771159"/>
              <a:gd name="connsiteX1" fmla="*/ 132824 w 3196901"/>
              <a:gd name="connsiteY1" fmla="*/ 1577795 h 4771159"/>
              <a:gd name="connsiteX2" fmla="*/ 2838503 w 3196901"/>
              <a:gd name="connsiteY2" fmla="*/ 103743 h 4771159"/>
              <a:gd name="connsiteX3" fmla="*/ 3167392 w 3196901"/>
              <a:gd name="connsiteY3" fmla="*/ 207366 h 4771159"/>
              <a:gd name="connsiteX4" fmla="*/ 3065525 w 3196901"/>
              <a:gd name="connsiteY4" fmla="*/ 3149192 h 4771159"/>
              <a:gd name="connsiteX5" fmla="*/ 2937461 w 3196901"/>
              <a:gd name="connsiteY5" fmla="*/ 3297026 h 4771159"/>
              <a:gd name="connsiteX6" fmla="*/ 135729 w 3196901"/>
              <a:gd name="connsiteY6" fmla="*/ 4735527 h 4771159"/>
              <a:gd name="connsiteX7" fmla="*/ 882 w 3196901"/>
              <a:gd name="connsiteY7" fmla="*/ 4688640 h 4771159"/>
              <a:gd name="connsiteX8" fmla="*/ 3683 w 3196901"/>
              <a:gd name="connsiteY8" fmla="*/ 1756529 h 4771159"/>
              <a:gd name="connsiteX0" fmla="*/ 3683 w 3196900"/>
              <a:gd name="connsiteY0" fmla="*/ 1756529 h 4771159"/>
              <a:gd name="connsiteX1" fmla="*/ 132824 w 3196900"/>
              <a:gd name="connsiteY1" fmla="*/ 1577795 h 4771159"/>
              <a:gd name="connsiteX2" fmla="*/ 2838503 w 3196900"/>
              <a:gd name="connsiteY2" fmla="*/ 103743 h 4771159"/>
              <a:gd name="connsiteX3" fmla="*/ 3167392 w 3196900"/>
              <a:gd name="connsiteY3" fmla="*/ 207366 h 4771159"/>
              <a:gd name="connsiteX4" fmla="*/ 3065525 w 3196900"/>
              <a:gd name="connsiteY4" fmla="*/ 3149192 h 4771159"/>
              <a:gd name="connsiteX5" fmla="*/ 2937461 w 3196900"/>
              <a:gd name="connsiteY5" fmla="*/ 3297026 h 4771159"/>
              <a:gd name="connsiteX6" fmla="*/ 135729 w 3196900"/>
              <a:gd name="connsiteY6" fmla="*/ 4735527 h 4771159"/>
              <a:gd name="connsiteX7" fmla="*/ 882 w 3196900"/>
              <a:gd name="connsiteY7" fmla="*/ 4688640 h 4771159"/>
              <a:gd name="connsiteX8" fmla="*/ 3683 w 3196900"/>
              <a:gd name="connsiteY8" fmla="*/ 1756529 h 4771159"/>
              <a:gd name="connsiteX0" fmla="*/ 3683 w 3253522"/>
              <a:gd name="connsiteY0" fmla="*/ 1740263 h 4754893"/>
              <a:gd name="connsiteX1" fmla="*/ 132824 w 3253522"/>
              <a:gd name="connsiteY1" fmla="*/ 1561529 h 4754893"/>
              <a:gd name="connsiteX2" fmla="*/ 2963657 w 3253522"/>
              <a:gd name="connsiteY2" fmla="*/ 109293 h 4754893"/>
              <a:gd name="connsiteX3" fmla="*/ 3167392 w 3253522"/>
              <a:gd name="connsiteY3" fmla="*/ 191100 h 4754893"/>
              <a:gd name="connsiteX4" fmla="*/ 3065525 w 3253522"/>
              <a:gd name="connsiteY4" fmla="*/ 3132926 h 4754893"/>
              <a:gd name="connsiteX5" fmla="*/ 2937461 w 3253522"/>
              <a:gd name="connsiteY5" fmla="*/ 3280760 h 4754893"/>
              <a:gd name="connsiteX6" fmla="*/ 135729 w 3253522"/>
              <a:gd name="connsiteY6" fmla="*/ 4719261 h 4754893"/>
              <a:gd name="connsiteX7" fmla="*/ 882 w 3253522"/>
              <a:gd name="connsiteY7" fmla="*/ 4672374 h 4754893"/>
              <a:gd name="connsiteX8" fmla="*/ 3683 w 3253522"/>
              <a:gd name="connsiteY8" fmla="*/ 1740263 h 4754893"/>
              <a:gd name="connsiteX0" fmla="*/ 3683 w 3167939"/>
              <a:gd name="connsiteY0" fmla="*/ 1656695 h 4671325"/>
              <a:gd name="connsiteX1" fmla="*/ 132824 w 3167939"/>
              <a:gd name="connsiteY1" fmla="*/ 1477961 h 4671325"/>
              <a:gd name="connsiteX2" fmla="*/ 2963657 w 3167939"/>
              <a:gd name="connsiteY2" fmla="*/ 25725 h 4671325"/>
              <a:gd name="connsiteX3" fmla="*/ 3167392 w 3167939"/>
              <a:gd name="connsiteY3" fmla="*/ 107532 h 4671325"/>
              <a:gd name="connsiteX4" fmla="*/ 3065525 w 3167939"/>
              <a:gd name="connsiteY4" fmla="*/ 3049358 h 4671325"/>
              <a:gd name="connsiteX5" fmla="*/ 2937461 w 3167939"/>
              <a:gd name="connsiteY5" fmla="*/ 3197192 h 4671325"/>
              <a:gd name="connsiteX6" fmla="*/ 135729 w 3167939"/>
              <a:gd name="connsiteY6" fmla="*/ 4635693 h 4671325"/>
              <a:gd name="connsiteX7" fmla="*/ 882 w 3167939"/>
              <a:gd name="connsiteY7" fmla="*/ 4588806 h 4671325"/>
              <a:gd name="connsiteX8" fmla="*/ 3683 w 3167939"/>
              <a:gd name="connsiteY8" fmla="*/ 1656695 h 4671325"/>
              <a:gd name="connsiteX0" fmla="*/ 3683 w 3065727"/>
              <a:gd name="connsiteY0" fmla="*/ 1663969 h 4678599"/>
              <a:gd name="connsiteX1" fmla="*/ 132824 w 3065727"/>
              <a:gd name="connsiteY1" fmla="*/ 1485235 h 4678599"/>
              <a:gd name="connsiteX2" fmla="*/ 2963657 w 3065727"/>
              <a:gd name="connsiteY2" fmla="*/ 32999 h 4678599"/>
              <a:gd name="connsiteX3" fmla="*/ 3062613 w 3065727"/>
              <a:gd name="connsiteY3" fmla="*/ 92990 h 4678599"/>
              <a:gd name="connsiteX4" fmla="*/ 3065525 w 3065727"/>
              <a:gd name="connsiteY4" fmla="*/ 3056632 h 4678599"/>
              <a:gd name="connsiteX5" fmla="*/ 2937461 w 3065727"/>
              <a:gd name="connsiteY5" fmla="*/ 3204466 h 4678599"/>
              <a:gd name="connsiteX6" fmla="*/ 135729 w 3065727"/>
              <a:gd name="connsiteY6" fmla="*/ 4642967 h 4678599"/>
              <a:gd name="connsiteX7" fmla="*/ 882 w 3065727"/>
              <a:gd name="connsiteY7" fmla="*/ 4596080 h 4678599"/>
              <a:gd name="connsiteX8" fmla="*/ 3683 w 3065727"/>
              <a:gd name="connsiteY8" fmla="*/ 1663969 h 4678599"/>
              <a:gd name="connsiteX0" fmla="*/ 3683 w 3065727"/>
              <a:gd name="connsiteY0" fmla="*/ 1655027 h 4669657"/>
              <a:gd name="connsiteX1" fmla="*/ 132824 w 3065727"/>
              <a:gd name="connsiteY1" fmla="*/ 1476293 h 4669657"/>
              <a:gd name="connsiteX2" fmla="*/ 2963657 w 3065727"/>
              <a:gd name="connsiteY2" fmla="*/ 24057 h 4669657"/>
              <a:gd name="connsiteX3" fmla="*/ 3062613 w 3065727"/>
              <a:gd name="connsiteY3" fmla="*/ 84048 h 4669657"/>
              <a:gd name="connsiteX4" fmla="*/ 3065525 w 3065727"/>
              <a:gd name="connsiteY4" fmla="*/ 3047690 h 4669657"/>
              <a:gd name="connsiteX5" fmla="*/ 2937461 w 3065727"/>
              <a:gd name="connsiteY5" fmla="*/ 3195524 h 4669657"/>
              <a:gd name="connsiteX6" fmla="*/ 135729 w 3065727"/>
              <a:gd name="connsiteY6" fmla="*/ 4634025 h 4669657"/>
              <a:gd name="connsiteX7" fmla="*/ 882 w 3065727"/>
              <a:gd name="connsiteY7" fmla="*/ 4587138 h 4669657"/>
              <a:gd name="connsiteX8" fmla="*/ 3683 w 3065727"/>
              <a:gd name="connsiteY8" fmla="*/ 1655027 h 4669657"/>
              <a:gd name="connsiteX0" fmla="*/ 3683 w 3065727"/>
              <a:gd name="connsiteY0" fmla="*/ 1653817 h 4668447"/>
              <a:gd name="connsiteX1" fmla="*/ 132824 w 3065727"/>
              <a:gd name="connsiteY1" fmla="*/ 1475083 h 4668447"/>
              <a:gd name="connsiteX2" fmla="*/ 2963657 w 3065727"/>
              <a:gd name="connsiteY2" fmla="*/ 22847 h 4668447"/>
              <a:gd name="connsiteX3" fmla="*/ 3062613 w 3065727"/>
              <a:gd name="connsiteY3" fmla="*/ 82838 h 4668447"/>
              <a:gd name="connsiteX4" fmla="*/ 3065525 w 3065727"/>
              <a:gd name="connsiteY4" fmla="*/ 3046480 h 4668447"/>
              <a:gd name="connsiteX5" fmla="*/ 2937461 w 3065727"/>
              <a:gd name="connsiteY5" fmla="*/ 3194314 h 4668447"/>
              <a:gd name="connsiteX6" fmla="*/ 135729 w 3065727"/>
              <a:gd name="connsiteY6" fmla="*/ 4632815 h 4668447"/>
              <a:gd name="connsiteX7" fmla="*/ 882 w 3065727"/>
              <a:gd name="connsiteY7" fmla="*/ 4585928 h 4668447"/>
              <a:gd name="connsiteX8" fmla="*/ 3683 w 3065727"/>
              <a:gd name="connsiteY8" fmla="*/ 1653817 h 4668447"/>
              <a:gd name="connsiteX0" fmla="*/ 3683 w 3065727"/>
              <a:gd name="connsiteY0" fmla="*/ 1658763 h 4673393"/>
              <a:gd name="connsiteX1" fmla="*/ 132824 w 3065727"/>
              <a:gd name="connsiteY1" fmla="*/ 1480029 h 4673393"/>
              <a:gd name="connsiteX2" fmla="*/ 2963657 w 3065727"/>
              <a:gd name="connsiteY2" fmla="*/ 27793 h 4673393"/>
              <a:gd name="connsiteX3" fmla="*/ 3062613 w 3065727"/>
              <a:gd name="connsiteY3" fmla="*/ 87784 h 4673393"/>
              <a:gd name="connsiteX4" fmla="*/ 3065525 w 3065727"/>
              <a:gd name="connsiteY4" fmla="*/ 3051426 h 4673393"/>
              <a:gd name="connsiteX5" fmla="*/ 2937461 w 3065727"/>
              <a:gd name="connsiteY5" fmla="*/ 3199260 h 4673393"/>
              <a:gd name="connsiteX6" fmla="*/ 135729 w 3065727"/>
              <a:gd name="connsiteY6" fmla="*/ 4637761 h 4673393"/>
              <a:gd name="connsiteX7" fmla="*/ 882 w 3065727"/>
              <a:gd name="connsiteY7" fmla="*/ 4590874 h 4673393"/>
              <a:gd name="connsiteX8" fmla="*/ 3683 w 3065727"/>
              <a:gd name="connsiteY8" fmla="*/ 1658763 h 4673393"/>
              <a:gd name="connsiteX0" fmla="*/ 3683 w 3065727"/>
              <a:gd name="connsiteY0" fmla="*/ 1658003 h 4672633"/>
              <a:gd name="connsiteX1" fmla="*/ 132824 w 3065727"/>
              <a:gd name="connsiteY1" fmla="*/ 1479269 h 4672633"/>
              <a:gd name="connsiteX2" fmla="*/ 2963657 w 3065727"/>
              <a:gd name="connsiteY2" fmla="*/ 27033 h 4672633"/>
              <a:gd name="connsiteX3" fmla="*/ 3062613 w 3065727"/>
              <a:gd name="connsiteY3" fmla="*/ 87024 h 4672633"/>
              <a:gd name="connsiteX4" fmla="*/ 3065525 w 3065727"/>
              <a:gd name="connsiteY4" fmla="*/ 3050666 h 4672633"/>
              <a:gd name="connsiteX5" fmla="*/ 2937461 w 3065727"/>
              <a:gd name="connsiteY5" fmla="*/ 3198500 h 4672633"/>
              <a:gd name="connsiteX6" fmla="*/ 135729 w 3065727"/>
              <a:gd name="connsiteY6" fmla="*/ 4637001 h 4672633"/>
              <a:gd name="connsiteX7" fmla="*/ 882 w 3065727"/>
              <a:gd name="connsiteY7" fmla="*/ 4590114 h 4672633"/>
              <a:gd name="connsiteX8" fmla="*/ 3683 w 3065727"/>
              <a:gd name="connsiteY8" fmla="*/ 1658003 h 467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65727" h="4672633">
                <a:moveTo>
                  <a:pt x="3683" y="1658003"/>
                </a:moveTo>
                <a:cubicBezTo>
                  <a:pt x="2745" y="1524145"/>
                  <a:pt x="-8720" y="1551986"/>
                  <a:pt x="132824" y="1479269"/>
                </a:cubicBezTo>
                <a:lnTo>
                  <a:pt x="2963657" y="27033"/>
                </a:lnTo>
                <a:cubicBezTo>
                  <a:pt x="3044479" y="-16847"/>
                  <a:pt x="3067464" y="-14233"/>
                  <a:pt x="3062613" y="87024"/>
                </a:cubicBezTo>
                <a:cubicBezTo>
                  <a:pt x="3063584" y="1074905"/>
                  <a:pt x="3064554" y="2062785"/>
                  <a:pt x="3065525" y="3050666"/>
                </a:cubicBezTo>
                <a:cubicBezTo>
                  <a:pt x="3068435" y="3159290"/>
                  <a:pt x="3040600" y="3146360"/>
                  <a:pt x="2937461" y="3198500"/>
                </a:cubicBezTo>
                <a:lnTo>
                  <a:pt x="135729" y="4637001"/>
                </a:lnTo>
                <a:cubicBezTo>
                  <a:pt x="2152" y="4701788"/>
                  <a:pt x="8624" y="4673537"/>
                  <a:pt x="882" y="4590114"/>
                </a:cubicBezTo>
                <a:cubicBezTo>
                  <a:pt x="-3035" y="3601836"/>
                  <a:pt x="7600" y="2646281"/>
                  <a:pt x="3683" y="1658003"/>
                </a:cubicBezTo>
                <a:close/>
              </a:path>
            </a:pathLst>
          </a:custGeom>
          <a:ln>
            <a:noFill/>
          </a:ln>
        </p:spPr>
        <p:txBody>
          <a:bodyPr rtlCol="0" anchor="ctr" anchorCtr="1">
            <a:noAutofit/>
          </a:bodyPr>
          <a:lstStyle>
            <a:lvl1pPr marL="0" indent="0" algn="ctr">
              <a:buNone/>
              <a:defRPr lang="en-GB" dirty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68427" y="274638"/>
            <a:ext cx="6379838" cy="706090"/>
          </a:xfrm>
        </p:spPr>
        <p:txBody>
          <a:bodyPr rtlCol="0"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ja-JP" altLang="en-US"/>
              <a:t>マスタ タイトルの書式設定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14"/>
          <p:cNvSpPr/>
          <p:nvPr userDrawn="1"/>
        </p:nvSpPr>
        <p:spPr bwMode="gray">
          <a:xfrm rot="16200000" flipV="1">
            <a:off x="-80168" y="575468"/>
            <a:ext cx="6191250" cy="5040313"/>
          </a:xfrm>
          <a:custGeom>
            <a:avLst/>
            <a:gdLst>
              <a:gd name="connsiteX0" fmla="*/ 0 w 9914837"/>
              <a:gd name="connsiteY0" fmla="*/ 5040560 h 5040560"/>
              <a:gd name="connsiteX1" fmla="*/ 3485497 w 9914837"/>
              <a:gd name="connsiteY1" fmla="*/ 0 h 5040560"/>
              <a:gd name="connsiteX2" fmla="*/ 9914837 w 9914837"/>
              <a:gd name="connsiteY2" fmla="*/ 0 h 5040560"/>
              <a:gd name="connsiteX3" fmla="*/ 6429340 w 9914837"/>
              <a:gd name="connsiteY3" fmla="*/ 5040560 h 5040560"/>
              <a:gd name="connsiteX4" fmla="*/ 0 w 9914837"/>
              <a:gd name="connsiteY4" fmla="*/ 5040560 h 5040560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9914837 w 9914837"/>
              <a:gd name="connsiteY2" fmla="*/ 0 h 5040853"/>
              <a:gd name="connsiteX3" fmla="*/ 6429340 w 9914837"/>
              <a:gd name="connsiteY3" fmla="*/ 5040560 h 5040853"/>
              <a:gd name="connsiteX4" fmla="*/ 6190588 w 9914837"/>
              <a:gd name="connsiteY4" fmla="*/ 5040853 h 5040853"/>
              <a:gd name="connsiteX5" fmla="*/ 0 w 9914837"/>
              <a:gd name="connsiteY5" fmla="*/ 5040560 h 5040853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6190587 w 9914837"/>
              <a:gd name="connsiteY2" fmla="*/ 2127 h 5040853"/>
              <a:gd name="connsiteX3" fmla="*/ 9914837 w 9914837"/>
              <a:gd name="connsiteY3" fmla="*/ 0 h 5040853"/>
              <a:gd name="connsiteX4" fmla="*/ 6429340 w 9914837"/>
              <a:gd name="connsiteY4" fmla="*/ 5040560 h 5040853"/>
              <a:gd name="connsiteX5" fmla="*/ 6190588 w 9914837"/>
              <a:gd name="connsiteY5" fmla="*/ 5040853 h 5040853"/>
              <a:gd name="connsiteX6" fmla="*/ 0 w 9914837"/>
              <a:gd name="connsiteY6" fmla="*/ 5040560 h 5040853"/>
              <a:gd name="connsiteX0" fmla="*/ 0 w 6429340"/>
              <a:gd name="connsiteY0" fmla="*/ 5040560 h 5040853"/>
              <a:gd name="connsiteX1" fmla="*/ 3485497 w 6429340"/>
              <a:gd name="connsiteY1" fmla="*/ 0 h 5040853"/>
              <a:gd name="connsiteX2" fmla="*/ 6190587 w 6429340"/>
              <a:gd name="connsiteY2" fmla="*/ 2127 h 5040853"/>
              <a:gd name="connsiteX3" fmla="*/ 6429340 w 6429340"/>
              <a:gd name="connsiteY3" fmla="*/ 5040560 h 5040853"/>
              <a:gd name="connsiteX4" fmla="*/ 6190588 w 6429340"/>
              <a:gd name="connsiteY4" fmla="*/ 5040853 h 5040853"/>
              <a:gd name="connsiteX5" fmla="*/ 0 w 6429340"/>
              <a:gd name="connsiteY5" fmla="*/ 5040560 h 5040853"/>
              <a:gd name="connsiteX0" fmla="*/ 0 w 6190588"/>
              <a:gd name="connsiteY0" fmla="*/ 5040560 h 5040853"/>
              <a:gd name="connsiteX1" fmla="*/ 3485497 w 6190588"/>
              <a:gd name="connsiteY1" fmla="*/ 0 h 5040853"/>
              <a:gd name="connsiteX2" fmla="*/ 6190587 w 6190588"/>
              <a:gd name="connsiteY2" fmla="*/ 2127 h 5040853"/>
              <a:gd name="connsiteX3" fmla="*/ 6190588 w 6190588"/>
              <a:gd name="connsiteY3" fmla="*/ 5040853 h 5040853"/>
              <a:gd name="connsiteX4" fmla="*/ 0 w 6190588"/>
              <a:gd name="connsiteY4" fmla="*/ 5040560 h 504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588" h="5040853">
                <a:moveTo>
                  <a:pt x="0" y="5040560"/>
                </a:moveTo>
                <a:lnTo>
                  <a:pt x="3485497" y="0"/>
                </a:lnTo>
                <a:lnTo>
                  <a:pt x="6190587" y="2127"/>
                </a:lnTo>
                <a:cubicBezTo>
                  <a:pt x="6190587" y="1681702"/>
                  <a:pt x="6190588" y="3361278"/>
                  <a:pt x="6190588" y="5040853"/>
                </a:cubicBezTo>
                <a:lnTo>
                  <a:pt x="0" y="5040560"/>
                </a:lnTo>
                <a:close/>
              </a:path>
            </a:pathLst>
          </a:custGeom>
          <a:solidFill>
            <a:srgbClr val="DEE1E2"/>
          </a:solidFill>
          <a:ln w="38100">
            <a:solidFill>
              <a:srgbClr val="BEC2C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6" name="Parallelogram 15"/>
          <p:cNvSpPr/>
          <p:nvPr userDrawn="1"/>
        </p:nvSpPr>
        <p:spPr bwMode="gray">
          <a:xfrm rot="16200000">
            <a:off x="5343526" y="2967037"/>
            <a:ext cx="957262" cy="487363"/>
          </a:xfrm>
          <a:prstGeom prst="parallelogram">
            <a:avLst>
              <a:gd name="adj" fmla="val 69149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4456113" y="6477000"/>
            <a:ext cx="1339850" cy="12382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fld id="{20BCB563-768D-41EE-A3DB-023B63A4F41F}" type="datetime4">
              <a:rPr kumimoji="0" lang="en-GB" altLang="ja-JP" sz="800">
                <a:solidFill>
                  <a:schemeClr val="bg1"/>
                </a:solidFill>
                <a:ea typeface="Meiryo" pitchFamily="50" charset="-128"/>
                <a:cs typeface="Arial" charset="0"/>
              </a:rPr>
              <a:pPr/>
              <a:t>03 July 2019</a:t>
            </a:fld>
            <a:endParaRPr kumimoji="0" lang="en-GB" altLang="ja-JP" sz="800" dirty="0">
              <a:solidFill>
                <a:schemeClr val="bg1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8" name="Parallelogram 20"/>
          <p:cNvSpPr/>
          <p:nvPr userDrawn="1"/>
        </p:nvSpPr>
        <p:spPr bwMode="gray">
          <a:xfrm rot="16200000" flipV="1">
            <a:off x="-386556" y="6531769"/>
            <a:ext cx="1133475" cy="576263"/>
          </a:xfrm>
          <a:prstGeom prst="parallelogram">
            <a:avLst>
              <a:gd name="adj" fmla="val 69149"/>
            </a:avLst>
          </a:prstGeom>
          <a:noFill/>
          <a:ln w="38100">
            <a:solidFill>
              <a:srgbClr val="BEC2C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 bwMode="gray">
          <a:xfrm>
            <a:off x="34925" y="6619875"/>
            <a:ext cx="373063" cy="15398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r"/>
            <a:fld id="{62C3D155-85E6-412F-BA57-08CE6D37A457}" type="slidenum">
              <a:rPr kumimoji="0" lang="en-GB" altLang="ja-JP" sz="1000" b="1">
                <a:solidFill>
                  <a:srgbClr val="7D858D"/>
                </a:solidFill>
                <a:ea typeface="Meiryo" pitchFamily="50" charset="-128"/>
                <a:cs typeface="Meiryo" pitchFamily="50" charset="-128"/>
              </a:rPr>
              <a:pPr algn="r"/>
              <a:t>‹#›</a:t>
            </a:fld>
            <a:endParaRPr kumimoji="0" lang="en-GB" altLang="ja-JP" sz="1000" b="1" dirty="0">
              <a:solidFill>
                <a:srgbClr val="7D858D"/>
              </a:solidFill>
              <a:ea typeface="Meiryo" pitchFamily="50" charset="-128"/>
              <a:cs typeface="Meiryo" pitchFamily="50" charset="-128"/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68325" y="6642100"/>
            <a:ext cx="4003675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kumimoji="0" lang="en-US" altLang="ja-JP" sz="800" dirty="0">
                <a:solidFill>
                  <a:srgbClr val="7D858D"/>
                </a:solidFill>
                <a:ea typeface="Meiryo" pitchFamily="50" charset="-128"/>
                <a:cs typeface="Arial" charset="0"/>
              </a:rPr>
              <a:t>Copyright © Murata Manufacturing Co., Ltd. All rights reserved.</a:t>
            </a:r>
            <a:endParaRPr kumimoji="0" lang="en-GB" altLang="ja-JP" sz="800" dirty="0">
              <a:solidFill>
                <a:srgbClr val="7D858D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3563938" y="6642100"/>
            <a:ext cx="1339850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fld id="{8DD0B7D1-A036-47C3-9478-E3E6BF7C77D6}" type="datetime4">
              <a:rPr kumimoji="0" lang="en-GB" altLang="ja-JP" sz="800">
                <a:solidFill>
                  <a:srgbClr val="7D858D"/>
                </a:solidFill>
                <a:ea typeface="Meiryo" pitchFamily="50" charset="-128"/>
                <a:cs typeface="Arial" charset="0"/>
              </a:rPr>
              <a:pPr/>
              <a:t>03 July 2019</a:t>
            </a:fld>
            <a:endParaRPr kumimoji="0" lang="en-GB" altLang="ja-JP" sz="800" dirty="0">
              <a:solidFill>
                <a:srgbClr val="7D858D"/>
              </a:solidFill>
              <a:ea typeface="Meiryo" pitchFamily="50" charset="-128"/>
              <a:cs typeface="Arial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4538" y="393700"/>
            <a:ext cx="12509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045840" y="548680"/>
            <a:ext cx="4174232" cy="187220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043607" y="2420888"/>
            <a:ext cx="35798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6095296" y="1607820"/>
            <a:ext cx="3048704" cy="5250180"/>
          </a:xfrm>
          <a:custGeom>
            <a:avLst/>
            <a:gdLst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0 w 3048704"/>
              <a:gd name="connsiteY4" fmla="*/ 0 h 5250180"/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  <a:gd name="connsiteX5" fmla="*/ 0 w 3048704"/>
              <a:gd name="connsiteY5" fmla="*/ 0 h 5250180"/>
              <a:gd name="connsiteX0" fmla="*/ 704 w 3048704"/>
              <a:gd name="connsiteY0" fmla="*/ 2206163 h 5345603"/>
              <a:gd name="connsiteX1" fmla="*/ 3048704 w 3048704"/>
              <a:gd name="connsiteY1" fmla="*/ 95423 h 5345603"/>
              <a:gd name="connsiteX2" fmla="*/ 3048704 w 3048704"/>
              <a:gd name="connsiteY2" fmla="*/ 5345603 h 5345603"/>
              <a:gd name="connsiteX3" fmla="*/ 0 w 3048704"/>
              <a:gd name="connsiteY3" fmla="*/ 5345603 h 5345603"/>
              <a:gd name="connsiteX4" fmla="*/ 704 w 3048704"/>
              <a:gd name="connsiteY4" fmla="*/ 2206163 h 5345603"/>
              <a:gd name="connsiteX0" fmla="*/ 704 w 3048704"/>
              <a:gd name="connsiteY0" fmla="*/ 211074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704" h="5250180">
                <a:moveTo>
                  <a:pt x="704" y="2110740"/>
                </a:moveTo>
                <a:lnTo>
                  <a:pt x="3048704" y="0"/>
                </a:lnTo>
                <a:lnTo>
                  <a:pt x="3048704" y="5250180"/>
                </a:lnTo>
                <a:lnTo>
                  <a:pt x="0" y="5250180"/>
                </a:lnTo>
                <a:cubicBezTo>
                  <a:pt x="235" y="4203700"/>
                  <a:pt x="469" y="3157220"/>
                  <a:pt x="704" y="2110740"/>
                </a:cubicBez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14"/>
          <p:cNvSpPr/>
          <p:nvPr userDrawn="1"/>
        </p:nvSpPr>
        <p:spPr bwMode="gray">
          <a:xfrm rot="16200000" flipV="1">
            <a:off x="-80168" y="575468"/>
            <a:ext cx="6191250" cy="5040313"/>
          </a:xfrm>
          <a:custGeom>
            <a:avLst/>
            <a:gdLst>
              <a:gd name="connsiteX0" fmla="*/ 0 w 9914837"/>
              <a:gd name="connsiteY0" fmla="*/ 5040560 h 5040560"/>
              <a:gd name="connsiteX1" fmla="*/ 3485497 w 9914837"/>
              <a:gd name="connsiteY1" fmla="*/ 0 h 5040560"/>
              <a:gd name="connsiteX2" fmla="*/ 9914837 w 9914837"/>
              <a:gd name="connsiteY2" fmla="*/ 0 h 5040560"/>
              <a:gd name="connsiteX3" fmla="*/ 6429340 w 9914837"/>
              <a:gd name="connsiteY3" fmla="*/ 5040560 h 5040560"/>
              <a:gd name="connsiteX4" fmla="*/ 0 w 9914837"/>
              <a:gd name="connsiteY4" fmla="*/ 5040560 h 5040560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9914837 w 9914837"/>
              <a:gd name="connsiteY2" fmla="*/ 0 h 5040853"/>
              <a:gd name="connsiteX3" fmla="*/ 6429340 w 9914837"/>
              <a:gd name="connsiteY3" fmla="*/ 5040560 h 5040853"/>
              <a:gd name="connsiteX4" fmla="*/ 6190588 w 9914837"/>
              <a:gd name="connsiteY4" fmla="*/ 5040853 h 5040853"/>
              <a:gd name="connsiteX5" fmla="*/ 0 w 9914837"/>
              <a:gd name="connsiteY5" fmla="*/ 5040560 h 5040853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6190587 w 9914837"/>
              <a:gd name="connsiteY2" fmla="*/ 2127 h 5040853"/>
              <a:gd name="connsiteX3" fmla="*/ 9914837 w 9914837"/>
              <a:gd name="connsiteY3" fmla="*/ 0 h 5040853"/>
              <a:gd name="connsiteX4" fmla="*/ 6429340 w 9914837"/>
              <a:gd name="connsiteY4" fmla="*/ 5040560 h 5040853"/>
              <a:gd name="connsiteX5" fmla="*/ 6190588 w 9914837"/>
              <a:gd name="connsiteY5" fmla="*/ 5040853 h 5040853"/>
              <a:gd name="connsiteX6" fmla="*/ 0 w 9914837"/>
              <a:gd name="connsiteY6" fmla="*/ 5040560 h 5040853"/>
              <a:gd name="connsiteX0" fmla="*/ 0 w 6429340"/>
              <a:gd name="connsiteY0" fmla="*/ 5040560 h 5040853"/>
              <a:gd name="connsiteX1" fmla="*/ 3485497 w 6429340"/>
              <a:gd name="connsiteY1" fmla="*/ 0 h 5040853"/>
              <a:gd name="connsiteX2" fmla="*/ 6190587 w 6429340"/>
              <a:gd name="connsiteY2" fmla="*/ 2127 h 5040853"/>
              <a:gd name="connsiteX3" fmla="*/ 6429340 w 6429340"/>
              <a:gd name="connsiteY3" fmla="*/ 5040560 h 5040853"/>
              <a:gd name="connsiteX4" fmla="*/ 6190588 w 6429340"/>
              <a:gd name="connsiteY4" fmla="*/ 5040853 h 5040853"/>
              <a:gd name="connsiteX5" fmla="*/ 0 w 6429340"/>
              <a:gd name="connsiteY5" fmla="*/ 5040560 h 5040853"/>
              <a:gd name="connsiteX0" fmla="*/ 0 w 6190588"/>
              <a:gd name="connsiteY0" fmla="*/ 5040560 h 5040853"/>
              <a:gd name="connsiteX1" fmla="*/ 3485497 w 6190588"/>
              <a:gd name="connsiteY1" fmla="*/ 0 h 5040853"/>
              <a:gd name="connsiteX2" fmla="*/ 6190587 w 6190588"/>
              <a:gd name="connsiteY2" fmla="*/ 2127 h 5040853"/>
              <a:gd name="connsiteX3" fmla="*/ 6190588 w 6190588"/>
              <a:gd name="connsiteY3" fmla="*/ 5040853 h 5040853"/>
              <a:gd name="connsiteX4" fmla="*/ 0 w 6190588"/>
              <a:gd name="connsiteY4" fmla="*/ 5040560 h 504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588" h="5040853">
                <a:moveTo>
                  <a:pt x="0" y="5040560"/>
                </a:moveTo>
                <a:lnTo>
                  <a:pt x="3485497" y="0"/>
                </a:lnTo>
                <a:lnTo>
                  <a:pt x="6190587" y="2127"/>
                </a:lnTo>
                <a:cubicBezTo>
                  <a:pt x="6190587" y="1681702"/>
                  <a:pt x="6190588" y="3361278"/>
                  <a:pt x="6190588" y="5040853"/>
                </a:cubicBezTo>
                <a:lnTo>
                  <a:pt x="0" y="5040560"/>
                </a:lnTo>
                <a:close/>
              </a:path>
            </a:pathLst>
          </a:custGeom>
          <a:solidFill>
            <a:srgbClr val="DEE1E2"/>
          </a:solidFill>
          <a:ln w="38100">
            <a:solidFill>
              <a:srgbClr val="BEC2C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6" name="Parallelogram 15"/>
          <p:cNvSpPr/>
          <p:nvPr userDrawn="1"/>
        </p:nvSpPr>
        <p:spPr bwMode="gray">
          <a:xfrm rot="16200000">
            <a:off x="5343526" y="2967037"/>
            <a:ext cx="957262" cy="487363"/>
          </a:xfrm>
          <a:prstGeom prst="parallelogram">
            <a:avLst>
              <a:gd name="adj" fmla="val 69149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7" name="Parallelogram 18"/>
          <p:cNvSpPr/>
          <p:nvPr userDrawn="1"/>
        </p:nvSpPr>
        <p:spPr bwMode="gray">
          <a:xfrm rot="16200000" flipV="1">
            <a:off x="-386556" y="6531769"/>
            <a:ext cx="1133475" cy="576263"/>
          </a:xfrm>
          <a:prstGeom prst="parallelogram">
            <a:avLst>
              <a:gd name="adj" fmla="val 69149"/>
            </a:avLst>
          </a:prstGeom>
          <a:noFill/>
          <a:ln w="38100">
            <a:solidFill>
              <a:srgbClr val="BEC2C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4456113" y="6477000"/>
            <a:ext cx="1339850" cy="12382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fld id="{0D75158E-9B1F-4A08-A678-9872475CF6AF}" type="datetime4">
              <a:rPr kumimoji="0" lang="en-GB" altLang="ja-JP" sz="800">
                <a:solidFill>
                  <a:schemeClr val="bg1"/>
                </a:solidFill>
                <a:ea typeface="Meiryo" pitchFamily="50" charset="-128"/>
                <a:cs typeface="Arial" charset="0"/>
              </a:rPr>
              <a:pPr/>
              <a:t>03 July 2019</a:t>
            </a:fld>
            <a:endParaRPr kumimoji="0" lang="en-GB" altLang="ja-JP" sz="800" dirty="0">
              <a:solidFill>
                <a:schemeClr val="bg1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 bwMode="gray">
          <a:xfrm>
            <a:off x="34925" y="6619875"/>
            <a:ext cx="373063" cy="15398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r"/>
            <a:fld id="{E23EFBD6-1BB4-446C-982F-C27B2CE0BE69}" type="slidenum">
              <a:rPr kumimoji="0" lang="en-GB" altLang="ja-JP" sz="1000" b="1">
                <a:solidFill>
                  <a:srgbClr val="7D858D"/>
                </a:solidFill>
                <a:ea typeface="Meiryo" pitchFamily="50" charset="-128"/>
                <a:cs typeface="Meiryo" pitchFamily="50" charset="-128"/>
              </a:rPr>
              <a:pPr algn="r"/>
              <a:t>‹#›</a:t>
            </a:fld>
            <a:endParaRPr kumimoji="0" lang="en-GB" altLang="ja-JP" sz="1000" b="1" dirty="0">
              <a:solidFill>
                <a:srgbClr val="7D858D"/>
              </a:solidFill>
              <a:ea typeface="Meiryo" pitchFamily="50" charset="-128"/>
              <a:cs typeface="Meiryo" pitchFamily="50" charset="-128"/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68325" y="6642100"/>
            <a:ext cx="4003675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kumimoji="0" lang="en-US" altLang="ja-JP" sz="800" dirty="0">
                <a:solidFill>
                  <a:srgbClr val="7D858D"/>
                </a:solidFill>
                <a:ea typeface="Meiryo" pitchFamily="50" charset="-128"/>
                <a:cs typeface="Arial" charset="0"/>
              </a:rPr>
              <a:t>Copyright © Murata Manufacturing Co., Ltd. All rights reserved.</a:t>
            </a:r>
            <a:endParaRPr kumimoji="0" lang="en-GB" altLang="ja-JP" sz="800" dirty="0">
              <a:solidFill>
                <a:srgbClr val="7D858D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3563938" y="6642100"/>
            <a:ext cx="1339850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fld id="{88B67FE9-ED19-474C-9434-BC3AACEF9A81}" type="datetime4">
              <a:rPr kumimoji="0" lang="en-GB" altLang="ja-JP" sz="800">
                <a:solidFill>
                  <a:srgbClr val="7D858D"/>
                </a:solidFill>
                <a:ea typeface="Meiryo" pitchFamily="50" charset="-128"/>
                <a:cs typeface="Arial" charset="0"/>
              </a:rPr>
              <a:pPr/>
              <a:t>03 July 2019</a:t>
            </a:fld>
            <a:endParaRPr kumimoji="0" lang="en-GB" altLang="ja-JP" sz="800" dirty="0">
              <a:solidFill>
                <a:srgbClr val="7D858D"/>
              </a:solidFill>
              <a:ea typeface="Meiryo" pitchFamily="50" charset="-128"/>
              <a:cs typeface="Arial" charset="0"/>
            </a:endParaRPr>
          </a:p>
        </p:txBody>
      </p:sp>
      <p:pic>
        <p:nvPicPr>
          <p:cNvPr id="12" name="Picture 1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4538" y="393700"/>
            <a:ext cx="12509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045840" y="548680"/>
            <a:ext cx="4174232" cy="187220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043607" y="2420888"/>
            <a:ext cx="35798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6095296" y="1607820"/>
            <a:ext cx="3048704" cy="5250180"/>
          </a:xfrm>
          <a:custGeom>
            <a:avLst/>
            <a:gdLst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0 w 3048704"/>
              <a:gd name="connsiteY4" fmla="*/ 0 h 5250180"/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  <a:gd name="connsiteX5" fmla="*/ 0 w 3048704"/>
              <a:gd name="connsiteY5" fmla="*/ 0 h 5250180"/>
              <a:gd name="connsiteX0" fmla="*/ 704 w 3048704"/>
              <a:gd name="connsiteY0" fmla="*/ 2206163 h 5345603"/>
              <a:gd name="connsiteX1" fmla="*/ 3048704 w 3048704"/>
              <a:gd name="connsiteY1" fmla="*/ 95423 h 5345603"/>
              <a:gd name="connsiteX2" fmla="*/ 3048704 w 3048704"/>
              <a:gd name="connsiteY2" fmla="*/ 5345603 h 5345603"/>
              <a:gd name="connsiteX3" fmla="*/ 0 w 3048704"/>
              <a:gd name="connsiteY3" fmla="*/ 5345603 h 5345603"/>
              <a:gd name="connsiteX4" fmla="*/ 704 w 3048704"/>
              <a:gd name="connsiteY4" fmla="*/ 2206163 h 5345603"/>
              <a:gd name="connsiteX0" fmla="*/ 704 w 3048704"/>
              <a:gd name="connsiteY0" fmla="*/ 211074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704" h="5250180">
                <a:moveTo>
                  <a:pt x="704" y="2110740"/>
                </a:moveTo>
                <a:lnTo>
                  <a:pt x="3048704" y="0"/>
                </a:lnTo>
                <a:lnTo>
                  <a:pt x="3048704" y="5250180"/>
                </a:lnTo>
                <a:lnTo>
                  <a:pt x="0" y="5250180"/>
                </a:lnTo>
                <a:cubicBezTo>
                  <a:pt x="235" y="4203700"/>
                  <a:pt x="469" y="3157220"/>
                  <a:pt x="704" y="211074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8100">
            <a:solidFill>
              <a:srgbClr val="BEC2C6"/>
            </a:solidFill>
          </a:ln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D85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14"/>
          <p:cNvSpPr/>
          <p:nvPr userDrawn="1"/>
        </p:nvSpPr>
        <p:spPr bwMode="gray">
          <a:xfrm rot="16200000" flipV="1">
            <a:off x="-80168" y="575468"/>
            <a:ext cx="6191250" cy="5040313"/>
          </a:xfrm>
          <a:custGeom>
            <a:avLst/>
            <a:gdLst>
              <a:gd name="connsiteX0" fmla="*/ 0 w 9914837"/>
              <a:gd name="connsiteY0" fmla="*/ 5040560 h 5040560"/>
              <a:gd name="connsiteX1" fmla="*/ 3485497 w 9914837"/>
              <a:gd name="connsiteY1" fmla="*/ 0 h 5040560"/>
              <a:gd name="connsiteX2" fmla="*/ 9914837 w 9914837"/>
              <a:gd name="connsiteY2" fmla="*/ 0 h 5040560"/>
              <a:gd name="connsiteX3" fmla="*/ 6429340 w 9914837"/>
              <a:gd name="connsiteY3" fmla="*/ 5040560 h 5040560"/>
              <a:gd name="connsiteX4" fmla="*/ 0 w 9914837"/>
              <a:gd name="connsiteY4" fmla="*/ 5040560 h 5040560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9914837 w 9914837"/>
              <a:gd name="connsiteY2" fmla="*/ 0 h 5040853"/>
              <a:gd name="connsiteX3" fmla="*/ 6429340 w 9914837"/>
              <a:gd name="connsiteY3" fmla="*/ 5040560 h 5040853"/>
              <a:gd name="connsiteX4" fmla="*/ 6190588 w 9914837"/>
              <a:gd name="connsiteY4" fmla="*/ 5040853 h 5040853"/>
              <a:gd name="connsiteX5" fmla="*/ 0 w 9914837"/>
              <a:gd name="connsiteY5" fmla="*/ 5040560 h 5040853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6190587 w 9914837"/>
              <a:gd name="connsiteY2" fmla="*/ 2127 h 5040853"/>
              <a:gd name="connsiteX3" fmla="*/ 9914837 w 9914837"/>
              <a:gd name="connsiteY3" fmla="*/ 0 h 5040853"/>
              <a:gd name="connsiteX4" fmla="*/ 6429340 w 9914837"/>
              <a:gd name="connsiteY4" fmla="*/ 5040560 h 5040853"/>
              <a:gd name="connsiteX5" fmla="*/ 6190588 w 9914837"/>
              <a:gd name="connsiteY5" fmla="*/ 5040853 h 5040853"/>
              <a:gd name="connsiteX6" fmla="*/ 0 w 9914837"/>
              <a:gd name="connsiteY6" fmla="*/ 5040560 h 5040853"/>
              <a:gd name="connsiteX0" fmla="*/ 0 w 6429340"/>
              <a:gd name="connsiteY0" fmla="*/ 5040560 h 5040853"/>
              <a:gd name="connsiteX1" fmla="*/ 3485497 w 6429340"/>
              <a:gd name="connsiteY1" fmla="*/ 0 h 5040853"/>
              <a:gd name="connsiteX2" fmla="*/ 6190587 w 6429340"/>
              <a:gd name="connsiteY2" fmla="*/ 2127 h 5040853"/>
              <a:gd name="connsiteX3" fmla="*/ 6429340 w 6429340"/>
              <a:gd name="connsiteY3" fmla="*/ 5040560 h 5040853"/>
              <a:gd name="connsiteX4" fmla="*/ 6190588 w 6429340"/>
              <a:gd name="connsiteY4" fmla="*/ 5040853 h 5040853"/>
              <a:gd name="connsiteX5" fmla="*/ 0 w 6429340"/>
              <a:gd name="connsiteY5" fmla="*/ 5040560 h 5040853"/>
              <a:gd name="connsiteX0" fmla="*/ 0 w 6190588"/>
              <a:gd name="connsiteY0" fmla="*/ 5040560 h 5040853"/>
              <a:gd name="connsiteX1" fmla="*/ 3485497 w 6190588"/>
              <a:gd name="connsiteY1" fmla="*/ 0 h 5040853"/>
              <a:gd name="connsiteX2" fmla="*/ 6190587 w 6190588"/>
              <a:gd name="connsiteY2" fmla="*/ 2127 h 5040853"/>
              <a:gd name="connsiteX3" fmla="*/ 6190588 w 6190588"/>
              <a:gd name="connsiteY3" fmla="*/ 5040853 h 5040853"/>
              <a:gd name="connsiteX4" fmla="*/ 0 w 6190588"/>
              <a:gd name="connsiteY4" fmla="*/ 5040560 h 504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588" h="5040853">
                <a:moveTo>
                  <a:pt x="0" y="5040560"/>
                </a:moveTo>
                <a:lnTo>
                  <a:pt x="3485497" y="0"/>
                </a:lnTo>
                <a:lnTo>
                  <a:pt x="6190587" y="2127"/>
                </a:lnTo>
                <a:cubicBezTo>
                  <a:pt x="6190587" y="1681702"/>
                  <a:pt x="6190588" y="3361278"/>
                  <a:pt x="6190588" y="5040853"/>
                </a:cubicBezTo>
                <a:lnTo>
                  <a:pt x="0" y="5040560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6" name="Parallelogram 15"/>
          <p:cNvSpPr/>
          <p:nvPr userDrawn="1"/>
        </p:nvSpPr>
        <p:spPr bwMode="gray">
          <a:xfrm rot="16200000">
            <a:off x="5343526" y="2967037"/>
            <a:ext cx="957262" cy="487363"/>
          </a:xfrm>
          <a:prstGeom prst="parallelogram">
            <a:avLst>
              <a:gd name="adj" fmla="val 69149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7" name="Parallelogram 18"/>
          <p:cNvSpPr/>
          <p:nvPr userDrawn="1"/>
        </p:nvSpPr>
        <p:spPr bwMode="gray">
          <a:xfrm rot="16200000" flipV="1">
            <a:off x="-386556" y="6531769"/>
            <a:ext cx="1133475" cy="576263"/>
          </a:xfrm>
          <a:prstGeom prst="parallelogram">
            <a:avLst>
              <a:gd name="adj" fmla="val 69149"/>
            </a:avLst>
          </a:prstGeom>
          <a:noFill/>
          <a:ln w="38100">
            <a:solidFill>
              <a:srgbClr val="BEC2C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 bwMode="gray">
          <a:xfrm>
            <a:off x="34925" y="6619875"/>
            <a:ext cx="373063" cy="15398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r"/>
            <a:fld id="{C924BE32-2D7A-4FD0-82DA-9A54317E673D}" type="slidenum">
              <a:rPr kumimoji="0" lang="en-GB" altLang="ja-JP" sz="1000" b="1">
                <a:solidFill>
                  <a:schemeClr val="bg1"/>
                </a:solidFill>
                <a:ea typeface="Meiryo" pitchFamily="50" charset="-128"/>
                <a:cs typeface="Meiryo" pitchFamily="50" charset="-128"/>
              </a:rPr>
              <a:pPr algn="r"/>
              <a:t>‹#›</a:t>
            </a:fld>
            <a:endParaRPr kumimoji="0" lang="en-GB" altLang="ja-JP" sz="1000" b="1" dirty="0">
              <a:solidFill>
                <a:schemeClr val="bg1"/>
              </a:solidFill>
              <a:ea typeface="Meiryo" pitchFamily="50" charset="-128"/>
              <a:cs typeface="Meiryo" pitchFamily="50" charset="-128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68325" y="6642100"/>
            <a:ext cx="4003675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kumimoji="0" lang="en-US" altLang="ja-JP" sz="800" dirty="0">
                <a:solidFill>
                  <a:schemeClr val="bg1"/>
                </a:solidFill>
                <a:ea typeface="Meiryo" pitchFamily="50" charset="-128"/>
                <a:cs typeface="Arial" charset="0"/>
              </a:rPr>
              <a:t>Copyright © Murata Manufacturing Co., Ltd. All rights reserved.</a:t>
            </a:r>
            <a:endParaRPr kumimoji="0" lang="en-GB" altLang="ja-JP" sz="800" dirty="0">
              <a:solidFill>
                <a:schemeClr val="bg1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3563938" y="6642100"/>
            <a:ext cx="1339850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fld id="{A48D79A1-6C33-4BDF-BEBE-AB27D6485531}" type="datetime4">
              <a:rPr kumimoji="0" lang="en-GB" altLang="ja-JP" sz="800">
                <a:solidFill>
                  <a:schemeClr val="bg1"/>
                </a:solidFill>
                <a:ea typeface="Meiryo" pitchFamily="50" charset="-128"/>
                <a:cs typeface="Arial" charset="0"/>
              </a:rPr>
              <a:pPr/>
              <a:t>03 July 2019</a:t>
            </a:fld>
            <a:endParaRPr kumimoji="0" lang="en-GB" altLang="ja-JP" sz="800" dirty="0">
              <a:solidFill>
                <a:schemeClr val="bg1"/>
              </a:solidFill>
              <a:ea typeface="Meiryo" pitchFamily="50" charset="-128"/>
              <a:cs typeface="Arial" charset="0"/>
            </a:endParaRPr>
          </a:p>
        </p:txBody>
      </p:sp>
      <p:pic>
        <p:nvPicPr>
          <p:cNvPr id="11" name="Picture 1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950" y="392113"/>
            <a:ext cx="12525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045840" y="548680"/>
            <a:ext cx="4174232" cy="187220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043607" y="2420888"/>
            <a:ext cx="35798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6095296" y="1620000"/>
            <a:ext cx="3052084" cy="5256000"/>
          </a:xfrm>
          <a:custGeom>
            <a:avLst/>
            <a:gdLst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0 w 3048704"/>
              <a:gd name="connsiteY4" fmla="*/ 0 h 5250180"/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  <a:gd name="connsiteX5" fmla="*/ 0 w 3048704"/>
              <a:gd name="connsiteY5" fmla="*/ 0 h 5250180"/>
              <a:gd name="connsiteX0" fmla="*/ 704 w 3048704"/>
              <a:gd name="connsiteY0" fmla="*/ 2206163 h 5345603"/>
              <a:gd name="connsiteX1" fmla="*/ 3048704 w 3048704"/>
              <a:gd name="connsiteY1" fmla="*/ 95423 h 5345603"/>
              <a:gd name="connsiteX2" fmla="*/ 3048704 w 3048704"/>
              <a:gd name="connsiteY2" fmla="*/ 5345603 h 5345603"/>
              <a:gd name="connsiteX3" fmla="*/ 0 w 3048704"/>
              <a:gd name="connsiteY3" fmla="*/ 5345603 h 5345603"/>
              <a:gd name="connsiteX4" fmla="*/ 704 w 3048704"/>
              <a:gd name="connsiteY4" fmla="*/ 2206163 h 5345603"/>
              <a:gd name="connsiteX0" fmla="*/ 704 w 3048704"/>
              <a:gd name="connsiteY0" fmla="*/ 211074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704" h="5250180">
                <a:moveTo>
                  <a:pt x="704" y="2110740"/>
                </a:moveTo>
                <a:lnTo>
                  <a:pt x="3048704" y="0"/>
                </a:lnTo>
                <a:lnTo>
                  <a:pt x="3048704" y="5250180"/>
                </a:lnTo>
                <a:lnTo>
                  <a:pt x="0" y="5250180"/>
                </a:lnTo>
                <a:cubicBezTo>
                  <a:pt x="235" y="4203700"/>
                  <a:pt x="469" y="3157220"/>
                  <a:pt x="704" y="2110740"/>
                </a:cubicBezTo>
                <a:close/>
              </a:path>
            </a:pathLst>
          </a:custGeom>
          <a:blipFill>
            <a:blip r:embed="rId3" cstate="print"/>
            <a:stretch>
              <a:fillRect l="-130" r="-130"/>
            </a:stretch>
          </a:blipFill>
          <a:ln w="38100">
            <a:noFill/>
          </a:ln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rgbClr val="7D85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14"/>
          <p:cNvSpPr/>
          <p:nvPr userDrawn="1"/>
        </p:nvSpPr>
        <p:spPr bwMode="gray">
          <a:xfrm rot="16200000" flipV="1">
            <a:off x="-80168" y="575468"/>
            <a:ext cx="6191250" cy="5040313"/>
          </a:xfrm>
          <a:custGeom>
            <a:avLst/>
            <a:gdLst>
              <a:gd name="connsiteX0" fmla="*/ 0 w 9914837"/>
              <a:gd name="connsiteY0" fmla="*/ 5040560 h 5040560"/>
              <a:gd name="connsiteX1" fmla="*/ 3485497 w 9914837"/>
              <a:gd name="connsiteY1" fmla="*/ 0 h 5040560"/>
              <a:gd name="connsiteX2" fmla="*/ 9914837 w 9914837"/>
              <a:gd name="connsiteY2" fmla="*/ 0 h 5040560"/>
              <a:gd name="connsiteX3" fmla="*/ 6429340 w 9914837"/>
              <a:gd name="connsiteY3" fmla="*/ 5040560 h 5040560"/>
              <a:gd name="connsiteX4" fmla="*/ 0 w 9914837"/>
              <a:gd name="connsiteY4" fmla="*/ 5040560 h 5040560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9914837 w 9914837"/>
              <a:gd name="connsiteY2" fmla="*/ 0 h 5040853"/>
              <a:gd name="connsiteX3" fmla="*/ 6429340 w 9914837"/>
              <a:gd name="connsiteY3" fmla="*/ 5040560 h 5040853"/>
              <a:gd name="connsiteX4" fmla="*/ 6190588 w 9914837"/>
              <a:gd name="connsiteY4" fmla="*/ 5040853 h 5040853"/>
              <a:gd name="connsiteX5" fmla="*/ 0 w 9914837"/>
              <a:gd name="connsiteY5" fmla="*/ 5040560 h 5040853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6190587 w 9914837"/>
              <a:gd name="connsiteY2" fmla="*/ 2127 h 5040853"/>
              <a:gd name="connsiteX3" fmla="*/ 9914837 w 9914837"/>
              <a:gd name="connsiteY3" fmla="*/ 0 h 5040853"/>
              <a:gd name="connsiteX4" fmla="*/ 6429340 w 9914837"/>
              <a:gd name="connsiteY4" fmla="*/ 5040560 h 5040853"/>
              <a:gd name="connsiteX5" fmla="*/ 6190588 w 9914837"/>
              <a:gd name="connsiteY5" fmla="*/ 5040853 h 5040853"/>
              <a:gd name="connsiteX6" fmla="*/ 0 w 9914837"/>
              <a:gd name="connsiteY6" fmla="*/ 5040560 h 5040853"/>
              <a:gd name="connsiteX0" fmla="*/ 0 w 6429340"/>
              <a:gd name="connsiteY0" fmla="*/ 5040560 h 5040853"/>
              <a:gd name="connsiteX1" fmla="*/ 3485497 w 6429340"/>
              <a:gd name="connsiteY1" fmla="*/ 0 h 5040853"/>
              <a:gd name="connsiteX2" fmla="*/ 6190587 w 6429340"/>
              <a:gd name="connsiteY2" fmla="*/ 2127 h 5040853"/>
              <a:gd name="connsiteX3" fmla="*/ 6429340 w 6429340"/>
              <a:gd name="connsiteY3" fmla="*/ 5040560 h 5040853"/>
              <a:gd name="connsiteX4" fmla="*/ 6190588 w 6429340"/>
              <a:gd name="connsiteY4" fmla="*/ 5040853 h 5040853"/>
              <a:gd name="connsiteX5" fmla="*/ 0 w 6429340"/>
              <a:gd name="connsiteY5" fmla="*/ 5040560 h 5040853"/>
              <a:gd name="connsiteX0" fmla="*/ 0 w 6190588"/>
              <a:gd name="connsiteY0" fmla="*/ 5040560 h 5040853"/>
              <a:gd name="connsiteX1" fmla="*/ 3485497 w 6190588"/>
              <a:gd name="connsiteY1" fmla="*/ 0 h 5040853"/>
              <a:gd name="connsiteX2" fmla="*/ 6190587 w 6190588"/>
              <a:gd name="connsiteY2" fmla="*/ 2127 h 5040853"/>
              <a:gd name="connsiteX3" fmla="*/ 6190588 w 6190588"/>
              <a:gd name="connsiteY3" fmla="*/ 5040853 h 5040853"/>
              <a:gd name="connsiteX4" fmla="*/ 0 w 6190588"/>
              <a:gd name="connsiteY4" fmla="*/ 5040560 h 504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588" h="5040853">
                <a:moveTo>
                  <a:pt x="0" y="5040560"/>
                </a:moveTo>
                <a:lnTo>
                  <a:pt x="3485497" y="0"/>
                </a:lnTo>
                <a:lnTo>
                  <a:pt x="6190587" y="2127"/>
                </a:lnTo>
                <a:cubicBezTo>
                  <a:pt x="6190587" y="1681702"/>
                  <a:pt x="6190588" y="3361278"/>
                  <a:pt x="6190588" y="5040853"/>
                </a:cubicBezTo>
                <a:lnTo>
                  <a:pt x="0" y="5040560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 bwMode="gray">
          <a:xfrm>
            <a:off x="34925" y="6619875"/>
            <a:ext cx="373063" cy="15398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r"/>
            <a:fld id="{B829DFF9-DC76-490D-BD09-569C976847C0}" type="slidenum">
              <a:rPr kumimoji="0" lang="en-GB" altLang="ja-JP" sz="1000" b="1">
                <a:solidFill>
                  <a:schemeClr val="bg1"/>
                </a:solidFill>
                <a:ea typeface="Meiryo" pitchFamily="50" charset="-128"/>
                <a:cs typeface="Meiryo" pitchFamily="50" charset="-128"/>
              </a:rPr>
              <a:pPr algn="r"/>
              <a:t>‹#›</a:t>
            </a:fld>
            <a:endParaRPr kumimoji="0" lang="en-GB" altLang="ja-JP" sz="1000" b="1" dirty="0">
              <a:solidFill>
                <a:schemeClr val="bg1"/>
              </a:solidFill>
              <a:ea typeface="Meiryo" pitchFamily="50" charset="-128"/>
              <a:cs typeface="Meiryo" pitchFamily="50" charset="-128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 bwMode="gray">
          <a:xfrm>
            <a:off x="568325" y="6642100"/>
            <a:ext cx="4003675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kumimoji="0" lang="en-US" altLang="ja-JP" sz="800" dirty="0">
                <a:solidFill>
                  <a:schemeClr val="bg1"/>
                </a:solidFill>
                <a:ea typeface="Meiryo" pitchFamily="50" charset="-128"/>
                <a:cs typeface="Arial" charset="0"/>
              </a:rPr>
              <a:t>Copyright © Murata Manufacturing Co., Ltd. All rights reserved.</a:t>
            </a:r>
            <a:endParaRPr kumimoji="0" lang="en-GB" altLang="ja-JP" sz="800" dirty="0">
              <a:solidFill>
                <a:schemeClr val="bg1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8" name="Parallelogram 15"/>
          <p:cNvSpPr/>
          <p:nvPr userDrawn="1"/>
        </p:nvSpPr>
        <p:spPr bwMode="gray">
          <a:xfrm rot="16200000">
            <a:off x="5343526" y="2967037"/>
            <a:ext cx="957262" cy="487363"/>
          </a:xfrm>
          <a:prstGeom prst="parallelogram">
            <a:avLst>
              <a:gd name="adj" fmla="val 69149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9" name="Parallelogram 18"/>
          <p:cNvSpPr/>
          <p:nvPr userDrawn="1"/>
        </p:nvSpPr>
        <p:spPr bwMode="gray">
          <a:xfrm rot="16200000" flipV="1">
            <a:off x="-386556" y="6531769"/>
            <a:ext cx="1133475" cy="576263"/>
          </a:xfrm>
          <a:prstGeom prst="parallelogram">
            <a:avLst>
              <a:gd name="adj" fmla="val 69149"/>
            </a:avLst>
          </a:prstGeom>
          <a:noFill/>
          <a:ln w="38100">
            <a:solidFill>
              <a:srgbClr val="BEC2C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3563938" y="6642100"/>
            <a:ext cx="1339850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fld id="{26A8610F-2E08-4A2B-9B4E-E27126F1F4D5}" type="datetime4">
              <a:rPr kumimoji="0" lang="en-GB" altLang="ja-JP" sz="800">
                <a:solidFill>
                  <a:schemeClr val="bg1"/>
                </a:solidFill>
                <a:ea typeface="Meiryo" pitchFamily="50" charset="-128"/>
                <a:cs typeface="Arial" charset="0"/>
              </a:rPr>
              <a:pPr/>
              <a:t>03 July 2019</a:t>
            </a:fld>
            <a:endParaRPr kumimoji="0" lang="en-GB" altLang="ja-JP" sz="800" dirty="0">
              <a:solidFill>
                <a:schemeClr val="bg1"/>
              </a:solidFill>
              <a:ea typeface="Meiryo" pitchFamily="50" charset="-128"/>
              <a:cs typeface="Arial" charset="0"/>
            </a:endParaRPr>
          </a:p>
        </p:txBody>
      </p:sp>
      <p:pic>
        <p:nvPicPr>
          <p:cNvPr id="11" name="Picture 11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950" y="392113"/>
            <a:ext cx="12525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045840" y="548680"/>
            <a:ext cx="4174232" cy="187220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043607" y="2420888"/>
            <a:ext cx="35798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6095296" y="1617195"/>
            <a:ext cx="3052084" cy="5256000"/>
          </a:xfrm>
          <a:custGeom>
            <a:avLst/>
            <a:gdLst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0 w 3048704"/>
              <a:gd name="connsiteY4" fmla="*/ 0 h 5250180"/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  <a:gd name="connsiteX5" fmla="*/ 0 w 3048704"/>
              <a:gd name="connsiteY5" fmla="*/ 0 h 5250180"/>
              <a:gd name="connsiteX0" fmla="*/ 704 w 3048704"/>
              <a:gd name="connsiteY0" fmla="*/ 2206163 h 5345603"/>
              <a:gd name="connsiteX1" fmla="*/ 3048704 w 3048704"/>
              <a:gd name="connsiteY1" fmla="*/ 95423 h 5345603"/>
              <a:gd name="connsiteX2" fmla="*/ 3048704 w 3048704"/>
              <a:gd name="connsiteY2" fmla="*/ 5345603 h 5345603"/>
              <a:gd name="connsiteX3" fmla="*/ 0 w 3048704"/>
              <a:gd name="connsiteY3" fmla="*/ 5345603 h 5345603"/>
              <a:gd name="connsiteX4" fmla="*/ 704 w 3048704"/>
              <a:gd name="connsiteY4" fmla="*/ 2206163 h 5345603"/>
              <a:gd name="connsiteX0" fmla="*/ 704 w 3048704"/>
              <a:gd name="connsiteY0" fmla="*/ 211074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704" h="5250180">
                <a:moveTo>
                  <a:pt x="704" y="2110740"/>
                </a:moveTo>
                <a:lnTo>
                  <a:pt x="3048704" y="0"/>
                </a:lnTo>
                <a:lnTo>
                  <a:pt x="3048704" y="5250180"/>
                </a:lnTo>
                <a:lnTo>
                  <a:pt x="0" y="5250180"/>
                </a:lnTo>
                <a:cubicBezTo>
                  <a:pt x="235" y="4203700"/>
                  <a:pt x="469" y="3157220"/>
                  <a:pt x="704" y="2110740"/>
                </a:cubicBez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 w="38100">
            <a:noFill/>
          </a:ln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rgbClr val="7D85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14"/>
          <p:cNvSpPr/>
          <p:nvPr userDrawn="1"/>
        </p:nvSpPr>
        <p:spPr bwMode="gray">
          <a:xfrm rot="16200000" flipV="1">
            <a:off x="-80168" y="575468"/>
            <a:ext cx="6191250" cy="5040313"/>
          </a:xfrm>
          <a:custGeom>
            <a:avLst/>
            <a:gdLst>
              <a:gd name="connsiteX0" fmla="*/ 0 w 9914837"/>
              <a:gd name="connsiteY0" fmla="*/ 5040560 h 5040560"/>
              <a:gd name="connsiteX1" fmla="*/ 3485497 w 9914837"/>
              <a:gd name="connsiteY1" fmla="*/ 0 h 5040560"/>
              <a:gd name="connsiteX2" fmla="*/ 9914837 w 9914837"/>
              <a:gd name="connsiteY2" fmla="*/ 0 h 5040560"/>
              <a:gd name="connsiteX3" fmla="*/ 6429340 w 9914837"/>
              <a:gd name="connsiteY3" fmla="*/ 5040560 h 5040560"/>
              <a:gd name="connsiteX4" fmla="*/ 0 w 9914837"/>
              <a:gd name="connsiteY4" fmla="*/ 5040560 h 5040560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9914837 w 9914837"/>
              <a:gd name="connsiteY2" fmla="*/ 0 h 5040853"/>
              <a:gd name="connsiteX3" fmla="*/ 6429340 w 9914837"/>
              <a:gd name="connsiteY3" fmla="*/ 5040560 h 5040853"/>
              <a:gd name="connsiteX4" fmla="*/ 6190588 w 9914837"/>
              <a:gd name="connsiteY4" fmla="*/ 5040853 h 5040853"/>
              <a:gd name="connsiteX5" fmla="*/ 0 w 9914837"/>
              <a:gd name="connsiteY5" fmla="*/ 5040560 h 5040853"/>
              <a:gd name="connsiteX0" fmla="*/ 0 w 9914837"/>
              <a:gd name="connsiteY0" fmla="*/ 5040560 h 5040853"/>
              <a:gd name="connsiteX1" fmla="*/ 3485497 w 9914837"/>
              <a:gd name="connsiteY1" fmla="*/ 0 h 5040853"/>
              <a:gd name="connsiteX2" fmla="*/ 6190587 w 9914837"/>
              <a:gd name="connsiteY2" fmla="*/ 2127 h 5040853"/>
              <a:gd name="connsiteX3" fmla="*/ 9914837 w 9914837"/>
              <a:gd name="connsiteY3" fmla="*/ 0 h 5040853"/>
              <a:gd name="connsiteX4" fmla="*/ 6429340 w 9914837"/>
              <a:gd name="connsiteY4" fmla="*/ 5040560 h 5040853"/>
              <a:gd name="connsiteX5" fmla="*/ 6190588 w 9914837"/>
              <a:gd name="connsiteY5" fmla="*/ 5040853 h 5040853"/>
              <a:gd name="connsiteX6" fmla="*/ 0 w 9914837"/>
              <a:gd name="connsiteY6" fmla="*/ 5040560 h 5040853"/>
              <a:gd name="connsiteX0" fmla="*/ 0 w 6429340"/>
              <a:gd name="connsiteY0" fmla="*/ 5040560 h 5040853"/>
              <a:gd name="connsiteX1" fmla="*/ 3485497 w 6429340"/>
              <a:gd name="connsiteY1" fmla="*/ 0 h 5040853"/>
              <a:gd name="connsiteX2" fmla="*/ 6190587 w 6429340"/>
              <a:gd name="connsiteY2" fmla="*/ 2127 h 5040853"/>
              <a:gd name="connsiteX3" fmla="*/ 6429340 w 6429340"/>
              <a:gd name="connsiteY3" fmla="*/ 5040560 h 5040853"/>
              <a:gd name="connsiteX4" fmla="*/ 6190588 w 6429340"/>
              <a:gd name="connsiteY4" fmla="*/ 5040853 h 5040853"/>
              <a:gd name="connsiteX5" fmla="*/ 0 w 6429340"/>
              <a:gd name="connsiteY5" fmla="*/ 5040560 h 5040853"/>
              <a:gd name="connsiteX0" fmla="*/ 0 w 6190588"/>
              <a:gd name="connsiteY0" fmla="*/ 5040560 h 5040853"/>
              <a:gd name="connsiteX1" fmla="*/ 3485497 w 6190588"/>
              <a:gd name="connsiteY1" fmla="*/ 0 h 5040853"/>
              <a:gd name="connsiteX2" fmla="*/ 6190587 w 6190588"/>
              <a:gd name="connsiteY2" fmla="*/ 2127 h 5040853"/>
              <a:gd name="connsiteX3" fmla="*/ 6190588 w 6190588"/>
              <a:gd name="connsiteY3" fmla="*/ 5040853 h 5040853"/>
              <a:gd name="connsiteX4" fmla="*/ 0 w 6190588"/>
              <a:gd name="connsiteY4" fmla="*/ 5040560 h 504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0588" h="5040853">
                <a:moveTo>
                  <a:pt x="0" y="5040560"/>
                </a:moveTo>
                <a:lnTo>
                  <a:pt x="3485497" y="0"/>
                </a:lnTo>
                <a:lnTo>
                  <a:pt x="6190587" y="2127"/>
                </a:lnTo>
                <a:cubicBezTo>
                  <a:pt x="6190587" y="1681702"/>
                  <a:pt x="6190588" y="3361278"/>
                  <a:pt x="6190588" y="5040853"/>
                </a:cubicBezTo>
                <a:lnTo>
                  <a:pt x="0" y="5040560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6" name="Parallelogram 15"/>
          <p:cNvSpPr/>
          <p:nvPr userDrawn="1"/>
        </p:nvSpPr>
        <p:spPr bwMode="gray">
          <a:xfrm rot="16200000">
            <a:off x="5343526" y="2967037"/>
            <a:ext cx="957262" cy="487363"/>
          </a:xfrm>
          <a:prstGeom prst="parallelogram">
            <a:avLst>
              <a:gd name="adj" fmla="val 69149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7" name="Parallelogram 18"/>
          <p:cNvSpPr/>
          <p:nvPr userDrawn="1"/>
        </p:nvSpPr>
        <p:spPr bwMode="gray">
          <a:xfrm rot="16200000" flipV="1">
            <a:off x="-386556" y="6531769"/>
            <a:ext cx="1133475" cy="576263"/>
          </a:xfrm>
          <a:prstGeom prst="parallelogram">
            <a:avLst>
              <a:gd name="adj" fmla="val 69149"/>
            </a:avLst>
          </a:prstGeom>
          <a:noFill/>
          <a:ln w="38100">
            <a:solidFill>
              <a:srgbClr val="BEC2C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 bwMode="gray">
          <a:xfrm>
            <a:off x="34925" y="6619875"/>
            <a:ext cx="373063" cy="15398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r"/>
            <a:fld id="{51F59B57-7F1A-4998-AFDD-F88360DAEE19}" type="slidenum">
              <a:rPr kumimoji="0" lang="en-GB" altLang="ja-JP" sz="1000" b="1">
                <a:solidFill>
                  <a:schemeClr val="bg1"/>
                </a:solidFill>
                <a:ea typeface="Meiryo" pitchFamily="50" charset="-128"/>
                <a:cs typeface="Meiryo" pitchFamily="50" charset="-128"/>
              </a:rPr>
              <a:pPr algn="r"/>
              <a:t>‹#›</a:t>
            </a:fld>
            <a:endParaRPr kumimoji="0" lang="en-GB" altLang="ja-JP" sz="1000" b="1" dirty="0">
              <a:solidFill>
                <a:schemeClr val="bg1"/>
              </a:solidFill>
              <a:ea typeface="Meiryo" pitchFamily="50" charset="-128"/>
              <a:cs typeface="Meiryo" pitchFamily="50" charset="-128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 bwMode="gray">
          <a:xfrm>
            <a:off x="568325" y="6642100"/>
            <a:ext cx="4003675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kumimoji="0" lang="en-US" altLang="ja-JP" sz="800" dirty="0">
                <a:solidFill>
                  <a:schemeClr val="bg1"/>
                </a:solidFill>
                <a:ea typeface="Meiryo" pitchFamily="50" charset="-128"/>
                <a:cs typeface="Arial" charset="0"/>
              </a:rPr>
              <a:t>Copyright © Murata Manufacturing Co., Ltd. All rights reserved.</a:t>
            </a:r>
            <a:endParaRPr kumimoji="0" lang="en-GB" altLang="ja-JP" sz="800" dirty="0">
              <a:solidFill>
                <a:schemeClr val="bg1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3563938" y="6642100"/>
            <a:ext cx="1339850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fld id="{AADDA314-69A6-4AE5-B7A0-47D743E09FAA}" type="datetime4">
              <a:rPr kumimoji="0" lang="en-GB" altLang="ja-JP" sz="800">
                <a:solidFill>
                  <a:schemeClr val="bg1"/>
                </a:solidFill>
                <a:ea typeface="Meiryo" pitchFamily="50" charset="-128"/>
                <a:cs typeface="Arial" charset="0"/>
              </a:rPr>
              <a:pPr/>
              <a:t>03 July 2019</a:t>
            </a:fld>
            <a:endParaRPr kumimoji="0" lang="en-GB" altLang="ja-JP" sz="800" dirty="0">
              <a:solidFill>
                <a:schemeClr val="bg1"/>
              </a:solidFill>
              <a:ea typeface="Meiryo" pitchFamily="50" charset="-128"/>
              <a:cs typeface="Arial" charset="0"/>
            </a:endParaRPr>
          </a:p>
        </p:txBody>
      </p:sp>
      <p:pic>
        <p:nvPicPr>
          <p:cNvPr id="11" name="Picture 12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950" y="392113"/>
            <a:ext cx="12525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1045840" y="548680"/>
            <a:ext cx="4174232" cy="1872209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043607" y="2420888"/>
            <a:ext cx="35798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0"/>
          </p:nvPr>
        </p:nvSpPr>
        <p:spPr bwMode="gray">
          <a:xfrm>
            <a:off x="6095296" y="1617195"/>
            <a:ext cx="3052084" cy="5256000"/>
          </a:xfrm>
          <a:custGeom>
            <a:avLst/>
            <a:gdLst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0 w 3048704"/>
              <a:gd name="connsiteY4" fmla="*/ 0 h 5250180"/>
              <a:gd name="connsiteX0" fmla="*/ 0 w 3048704"/>
              <a:gd name="connsiteY0" fmla="*/ 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  <a:gd name="connsiteX5" fmla="*/ 0 w 3048704"/>
              <a:gd name="connsiteY5" fmla="*/ 0 h 5250180"/>
              <a:gd name="connsiteX0" fmla="*/ 704 w 3048704"/>
              <a:gd name="connsiteY0" fmla="*/ 2206163 h 5345603"/>
              <a:gd name="connsiteX1" fmla="*/ 3048704 w 3048704"/>
              <a:gd name="connsiteY1" fmla="*/ 95423 h 5345603"/>
              <a:gd name="connsiteX2" fmla="*/ 3048704 w 3048704"/>
              <a:gd name="connsiteY2" fmla="*/ 5345603 h 5345603"/>
              <a:gd name="connsiteX3" fmla="*/ 0 w 3048704"/>
              <a:gd name="connsiteY3" fmla="*/ 5345603 h 5345603"/>
              <a:gd name="connsiteX4" fmla="*/ 704 w 3048704"/>
              <a:gd name="connsiteY4" fmla="*/ 2206163 h 5345603"/>
              <a:gd name="connsiteX0" fmla="*/ 704 w 3048704"/>
              <a:gd name="connsiteY0" fmla="*/ 2110740 h 5250180"/>
              <a:gd name="connsiteX1" fmla="*/ 3048704 w 3048704"/>
              <a:gd name="connsiteY1" fmla="*/ 0 h 5250180"/>
              <a:gd name="connsiteX2" fmla="*/ 3048704 w 3048704"/>
              <a:gd name="connsiteY2" fmla="*/ 5250180 h 5250180"/>
              <a:gd name="connsiteX3" fmla="*/ 0 w 3048704"/>
              <a:gd name="connsiteY3" fmla="*/ 5250180 h 5250180"/>
              <a:gd name="connsiteX4" fmla="*/ 704 w 3048704"/>
              <a:gd name="connsiteY4" fmla="*/ 2110740 h 525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704" h="5250180">
                <a:moveTo>
                  <a:pt x="704" y="2110740"/>
                </a:moveTo>
                <a:lnTo>
                  <a:pt x="3048704" y="0"/>
                </a:lnTo>
                <a:lnTo>
                  <a:pt x="3048704" y="5250180"/>
                </a:lnTo>
                <a:lnTo>
                  <a:pt x="0" y="5250180"/>
                </a:lnTo>
                <a:cubicBezTo>
                  <a:pt x="235" y="4203700"/>
                  <a:pt x="469" y="3157220"/>
                  <a:pt x="704" y="2110740"/>
                </a:cubicBezTo>
                <a:close/>
              </a:path>
            </a:pathLst>
          </a:custGeom>
          <a:solidFill>
            <a:schemeClr val="accent2"/>
          </a:solidFill>
          <a:ln w="38100">
            <a:noFill/>
          </a:ln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7"/>
          <p:cNvSpPr/>
          <p:nvPr userDrawn="1"/>
        </p:nvSpPr>
        <p:spPr bwMode="gray">
          <a:xfrm rot="16200000" flipV="1">
            <a:off x="-931862" y="354012"/>
            <a:ext cx="7286626" cy="4429125"/>
          </a:xfrm>
          <a:prstGeom prst="parallelogram">
            <a:avLst>
              <a:gd name="adj" fmla="val 54810"/>
            </a:avLst>
          </a:prstGeom>
          <a:noFill/>
          <a:ln w="38100">
            <a:solidFill>
              <a:srgbClr val="BEC2C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5" name="Parallelogram 8"/>
          <p:cNvSpPr/>
          <p:nvPr userDrawn="1"/>
        </p:nvSpPr>
        <p:spPr bwMode="gray">
          <a:xfrm rot="16200000" flipV="1">
            <a:off x="4722813" y="1449388"/>
            <a:ext cx="1247775" cy="758825"/>
          </a:xfrm>
          <a:prstGeom prst="parallelogram">
            <a:avLst>
              <a:gd name="adj" fmla="val 54810"/>
            </a:avLst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6" name="Parallelogram 10"/>
          <p:cNvSpPr/>
          <p:nvPr userDrawn="1"/>
        </p:nvSpPr>
        <p:spPr bwMode="gray">
          <a:xfrm rot="5400000" flipH="1" flipV="1">
            <a:off x="5529263" y="593725"/>
            <a:ext cx="1247775" cy="758825"/>
          </a:xfrm>
          <a:prstGeom prst="parallelogram">
            <a:avLst>
              <a:gd name="adj" fmla="val 54810"/>
            </a:avLst>
          </a:prstGeom>
          <a:solidFill>
            <a:srgbClr val="BEC2C6"/>
          </a:solidFill>
          <a:ln w="38100">
            <a:solidFill>
              <a:srgbClr val="BEC2C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7" name="Parallelogram 6"/>
          <p:cNvSpPr/>
          <p:nvPr userDrawn="1"/>
        </p:nvSpPr>
        <p:spPr bwMode="gray">
          <a:xfrm rot="16200000" flipV="1">
            <a:off x="6053138" y="1257300"/>
            <a:ext cx="2638425" cy="1603375"/>
          </a:xfrm>
          <a:prstGeom prst="parallelogram">
            <a:avLst>
              <a:gd name="adj" fmla="val 5481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8" name="Parallelogram 7"/>
          <p:cNvSpPr/>
          <p:nvPr userDrawn="1"/>
        </p:nvSpPr>
        <p:spPr bwMode="gray">
          <a:xfrm rot="16200000" flipV="1">
            <a:off x="-226218" y="6479381"/>
            <a:ext cx="920750" cy="468313"/>
          </a:xfrm>
          <a:prstGeom prst="parallelogram">
            <a:avLst>
              <a:gd name="adj" fmla="val 69149"/>
            </a:avLst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kumimoji="0" lang="en-US" altLang="ja-JP" dirty="0">
                <a:solidFill>
                  <a:srgbClr val="FFFFFF"/>
                </a:solidFill>
                <a:cs typeface="Meiryo" pitchFamily="50" charset="-128"/>
              </a:rPr>
              <a:t>             </a:t>
            </a:r>
            <a:endParaRPr kumimoji="0" lang="en-GB" altLang="ja-JP" dirty="0">
              <a:solidFill>
                <a:srgbClr val="FFFFFF"/>
              </a:solidFill>
              <a:cs typeface="Meiryo" pitchFamily="50" charset="-128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 bwMode="gray">
          <a:xfrm>
            <a:off x="34925" y="6619875"/>
            <a:ext cx="373063" cy="15398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r"/>
            <a:fld id="{84662DA6-7771-46AB-91FF-AC438FBE3AF4}" type="slidenum">
              <a:rPr kumimoji="0" lang="en-GB" altLang="ja-JP" sz="1000" b="1">
                <a:solidFill>
                  <a:schemeClr val="bg1"/>
                </a:solidFill>
                <a:ea typeface="Meiryo" pitchFamily="50" charset="-128"/>
                <a:cs typeface="Meiryo" pitchFamily="50" charset="-128"/>
              </a:rPr>
              <a:pPr algn="r"/>
              <a:t>‹#›</a:t>
            </a:fld>
            <a:endParaRPr kumimoji="0" lang="en-GB" altLang="ja-JP" sz="1000" b="1" dirty="0">
              <a:solidFill>
                <a:schemeClr val="bg1"/>
              </a:solidFill>
              <a:ea typeface="Meiryo" pitchFamily="50" charset="-128"/>
              <a:cs typeface="Meiryo" pitchFamily="50" charset="-128"/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 bwMode="gray">
          <a:xfrm>
            <a:off x="568325" y="6642100"/>
            <a:ext cx="4003675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kumimoji="0" lang="en-US" altLang="ja-JP" sz="800" dirty="0">
                <a:solidFill>
                  <a:srgbClr val="7D858D"/>
                </a:solidFill>
                <a:ea typeface="Meiryo" pitchFamily="50" charset="-128"/>
                <a:cs typeface="Arial" charset="0"/>
              </a:rPr>
              <a:t>Copyright © Murata Manufacturing Co., Ltd. All rights reserved.</a:t>
            </a:r>
            <a:endParaRPr kumimoji="0" lang="en-GB" altLang="ja-JP" sz="800" dirty="0">
              <a:solidFill>
                <a:srgbClr val="7D858D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3563938" y="6642100"/>
            <a:ext cx="1339850" cy="12223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fld id="{40EC954C-F0FB-4BCF-A73B-161D0204412A}" type="datetime4">
              <a:rPr kumimoji="0" lang="en-GB" altLang="ja-JP" sz="800">
                <a:solidFill>
                  <a:srgbClr val="7D858D"/>
                </a:solidFill>
                <a:ea typeface="Meiryo" pitchFamily="50" charset="-128"/>
                <a:cs typeface="Arial" charset="0"/>
              </a:rPr>
              <a:pPr/>
              <a:t>03 July 2019</a:t>
            </a:fld>
            <a:endParaRPr kumimoji="0" lang="en-GB" altLang="ja-JP" sz="800" dirty="0">
              <a:solidFill>
                <a:srgbClr val="7D858D"/>
              </a:solidFill>
              <a:ea typeface="Meiryo" pitchFamily="50" charset="-128"/>
              <a:cs typeface="Arial" charset="0"/>
            </a:endParaRPr>
          </a:p>
        </p:txBody>
      </p:sp>
      <p:pic>
        <p:nvPicPr>
          <p:cNvPr id="12" name="Picture 15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4538" y="6019800"/>
            <a:ext cx="12509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043608" y="2276872"/>
            <a:ext cx="3024336" cy="1513797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lang="en-US" sz="19900" b="0" cap="none" baseline="0" dirty="0" smtClean="0">
                <a:solidFill>
                  <a:srgbClr val="DEE1E2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043608" y="3493012"/>
            <a:ext cx="3024336" cy="945729"/>
          </a:xfrm>
        </p:spPr>
        <p:txBody>
          <a:bodyPr rtlCol="0" anchor="t">
            <a:noAutofit/>
          </a:bodyPr>
          <a:lstStyle>
            <a:lvl1pPr>
              <a:defRPr lang="en-GB" sz="2200" b="0" baseline="0" dirty="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ja-JP" altLang="en-US"/>
              <a:t>マスタ タイトルの書式設定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68427" y="274638"/>
            <a:ext cx="6379838" cy="706090"/>
          </a:xfrm>
        </p:spPr>
        <p:txBody>
          <a:bodyPr rtlCol="0">
            <a:noAutofit/>
          </a:bodyPr>
          <a:lstStyle>
            <a:lvl1pPr>
              <a:defRPr lang="en-GB">
                <a:latin typeface="+mj-lt"/>
              </a:defRPr>
            </a:lvl1pPr>
          </a:lstStyle>
          <a:p>
            <a:pPr lvl="0"/>
            <a:r>
              <a:rPr lang="ja-JP" altLang="en-US"/>
              <a:t>マスタ タイトルの書式設定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68800" y="1411200"/>
            <a:ext cx="8103600" cy="4712400"/>
          </a:xfrm>
        </p:spPr>
        <p:txBody>
          <a:bodyPr/>
          <a:lstStyle>
            <a:lvl1pPr>
              <a:lnSpc>
                <a:spcPct val="110000"/>
              </a:lnSpc>
              <a:defRPr sz="2000">
                <a:solidFill>
                  <a:schemeClr val="tx2"/>
                </a:solidFill>
                <a:latin typeface="+mn-lt"/>
              </a:defRPr>
            </a:lvl1pPr>
            <a:lvl2pPr>
              <a:lnSpc>
                <a:spcPct val="110000"/>
              </a:lnSpc>
              <a:defRPr sz="2000">
                <a:solidFill>
                  <a:schemeClr val="tx2"/>
                </a:solidFill>
                <a:latin typeface="+mn-lt"/>
              </a:defRPr>
            </a:lvl2pPr>
            <a:lvl3pPr>
              <a:lnSpc>
                <a:spcPct val="110000"/>
              </a:lnSpc>
              <a:defRPr sz="1800">
                <a:solidFill>
                  <a:schemeClr val="tx2"/>
                </a:solidFill>
                <a:latin typeface="+mn-lt"/>
              </a:defRPr>
            </a:lvl3pPr>
            <a:lvl4pPr>
              <a:lnSpc>
                <a:spcPct val="110000"/>
              </a:lnSpc>
              <a:defRPr sz="1600">
                <a:solidFill>
                  <a:schemeClr val="tx2"/>
                </a:solidFill>
                <a:latin typeface="+mn-lt"/>
              </a:defRPr>
            </a:lvl4pPr>
            <a:lvl5pPr>
              <a:lnSpc>
                <a:spcPct val="110000"/>
              </a:lnSpc>
              <a:defRPr sz="1400">
                <a:solidFill>
                  <a:schemeClr val="tx2"/>
                </a:solidFill>
                <a:latin typeface="+mn-lt"/>
              </a:defRPr>
            </a:lvl5pPr>
            <a:lvl6pPr marL="808038" indent="0">
              <a:lnSpc>
                <a:spcPct val="110000"/>
              </a:lnSpc>
              <a:buNone/>
              <a:defRPr sz="1400">
                <a:latin typeface="+mn-lt"/>
              </a:defRPr>
            </a:lvl6pPr>
            <a:lvl7pPr>
              <a:lnSpc>
                <a:spcPct val="110000"/>
              </a:lnSpc>
              <a:defRPr sz="1400">
                <a:latin typeface="+mn-lt"/>
              </a:defRPr>
            </a:lvl7pPr>
            <a:lvl8pPr>
              <a:lnSpc>
                <a:spcPct val="110000"/>
              </a:lnSpc>
              <a:defRPr sz="1400">
                <a:latin typeface="+mn-lt"/>
              </a:defRPr>
            </a:lvl8pPr>
            <a:lvl9pPr>
              <a:lnSpc>
                <a:spcPct val="110000"/>
              </a:lnSpc>
              <a:defRPr sz="140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68427" y="274638"/>
            <a:ext cx="6379838" cy="706090"/>
          </a:xfrm>
        </p:spPr>
        <p:txBody>
          <a:bodyPr rtlCol="0">
            <a:noAutofit/>
          </a:bodyPr>
          <a:lstStyle>
            <a:lvl1pPr>
              <a:defRPr lang="en-GB"/>
            </a:lvl1pPr>
          </a:lstStyle>
          <a:p>
            <a:pPr lvl="0"/>
            <a:r>
              <a:rPr lang="ja-JP" altLang="en-US"/>
              <a:t>マスタ タイトルの書式設定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68800" y="1411200"/>
            <a:ext cx="3907784" cy="471240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 bwMode="gray">
          <a:xfrm>
            <a:off x="4756480" y="1411200"/>
            <a:ext cx="3907784" cy="4712400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gray">
          <a:xfrm>
            <a:off x="568325" y="274638"/>
            <a:ext cx="6380163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  <a:endParaRPr lang="en-GB" altLang="ja-JP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68325" y="1412875"/>
            <a:ext cx="8102600" cy="471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568325" y="949325"/>
            <a:ext cx="77771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 txBox="1">
            <a:spLocks/>
          </p:cNvSpPr>
          <p:nvPr/>
        </p:nvSpPr>
        <p:spPr bwMode="gray">
          <a:xfrm>
            <a:off x="8796338" y="6621463"/>
            <a:ext cx="265112" cy="15398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fld id="{16647911-160F-432C-A9E0-21883F8B5254}" type="slidenum">
              <a:rPr kumimoji="0" lang="en-GB" altLang="ja-JP" sz="1000" b="1">
                <a:solidFill>
                  <a:schemeClr val="tx2"/>
                </a:solidFill>
                <a:ea typeface="Meiryo" pitchFamily="50" charset="-128"/>
                <a:cs typeface="Meiryo" pitchFamily="50" charset="-128"/>
              </a:rPr>
              <a:pPr/>
              <a:t>‹#›</a:t>
            </a:fld>
            <a:endParaRPr kumimoji="0" lang="en-GB" altLang="ja-JP" sz="1000" b="1" dirty="0">
              <a:solidFill>
                <a:schemeClr val="tx2"/>
              </a:solidFill>
              <a:ea typeface="Meiryo" pitchFamily="50" charset="-128"/>
              <a:cs typeface="Meiryo" pitchFamily="50" charset="-128"/>
            </a:endParaRPr>
          </a:p>
        </p:txBody>
      </p:sp>
      <p:sp>
        <p:nvSpPr>
          <p:cNvPr id="19" name="Footer Placeholder 4"/>
          <p:cNvSpPr txBox="1">
            <a:spLocks/>
          </p:cNvSpPr>
          <p:nvPr/>
        </p:nvSpPr>
        <p:spPr bwMode="gray">
          <a:xfrm>
            <a:off x="4643438" y="6640513"/>
            <a:ext cx="3068637" cy="12382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kumimoji="0" lang="en-US" altLang="ja-JP" sz="800" dirty="0">
                <a:solidFill>
                  <a:schemeClr val="tx2"/>
                </a:solidFill>
                <a:ea typeface="Meiryo" pitchFamily="50" charset="-128"/>
                <a:cs typeface="Arial" charset="0"/>
              </a:rPr>
              <a:t>Copyright © Murata Manufacturing Co., Ltd. All rights reserved.</a:t>
            </a:r>
            <a:endParaRPr kumimoji="0" lang="en-GB" altLang="ja-JP" sz="800" dirty="0">
              <a:solidFill>
                <a:schemeClr val="tx2"/>
              </a:solidFill>
              <a:ea typeface="Meiryo" pitchFamily="50" charset="-128"/>
              <a:cs typeface="Arial" charset="0"/>
            </a:endParaRPr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7321550" y="6648450"/>
            <a:ext cx="1339850" cy="12382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r"/>
            <a:fld id="{FC1D3CDF-96F0-4C7A-8E83-F75D9380B895}" type="datetime4">
              <a:rPr kumimoji="0" lang="en-GB" altLang="ja-JP" sz="800">
                <a:solidFill>
                  <a:schemeClr val="tx2"/>
                </a:solidFill>
                <a:ea typeface="Meiryo" pitchFamily="50" charset="-128"/>
                <a:cs typeface="Arial" charset="0"/>
              </a:rPr>
              <a:pPr algn="r"/>
              <a:t>03 July 2019</a:t>
            </a:fld>
            <a:endParaRPr kumimoji="0" lang="en-GB" altLang="ja-JP" sz="800" dirty="0">
              <a:solidFill>
                <a:schemeClr val="tx2"/>
              </a:solidFill>
              <a:ea typeface="Meiryo" pitchFamily="50" charset="-128"/>
              <a:cs typeface="Arial" charset="0"/>
            </a:endParaRPr>
          </a:p>
        </p:txBody>
      </p:sp>
      <p:pic>
        <p:nvPicPr>
          <p:cNvPr id="1032" name="Picture 9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639175" y="0"/>
            <a:ext cx="512763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4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94538" y="393700"/>
            <a:ext cx="12509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09" r:id="rId8"/>
    <p:sldLayoutId id="2147483810" r:id="rId9"/>
    <p:sldLayoutId id="2147483811" r:id="rId10"/>
    <p:sldLayoutId id="2147483812" r:id="rId11"/>
  </p:sldLayoutIdLst>
  <p:hf sldNum="0" hdr="0" ftr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+mj-lt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eiryo" pitchFamily="50" charset="-128"/>
          <a:cs typeface="Arial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eiryo" pitchFamily="50" charset="-128"/>
          <a:cs typeface="Arial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eiryo" pitchFamily="50" charset="-128"/>
          <a:cs typeface="Arial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eiryo" pitchFamily="50" charset="-128"/>
          <a:cs typeface="Arial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eiryo" pitchFamily="50" charset="-128"/>
          <a:cs typeface="Arial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eiryo" pitchFamily="50" charset="-128"/>
          <a:cs typeface="Arial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eiryo" pitchFamily="50" charset="-128"/>
          <a:cs typeface="Arial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eiryo" pitchFamily="50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F142B"/>
        </a:buClr>
        <a:buFont typeface="Arial" charset="0"/>
        <a:buChar char="•"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F142B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F142B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F142B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F142B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1077913" indent="-269875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bg2"/>
        </a:buClr>
        <a:buFont typeface="Arial" panose="020B0604020202020204" pitchFamily="34" charset="0"/>
        <a:buChar char="–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1347788" indent="-269875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bg2"/>
        </a:buClr>
        <a:buFont typeface="Arial" panose="020B0604020202020204" pitchFamily="34" charset="0"/>
        <a:buChar char="–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617663" indent="-268288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bg2"/>
        </a:buClr>
        <a:buFont typeface="Arial" panose="020B0604020202020204" pitchFamily="34" charset="0"/>
        <a:buChar char="–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1885950" indent="-269875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Clr>
          <a:schemeClr val="bg2"/>
        </a:buClr>
        <a:buFont typeface="Arial" panose="020B0604020202020204" pitchFamily="34" charset="0"/>
        <a:buChar char="–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jpeg"/><Relationship Id="rId10" Type="http://schemas.openxmlformats.org/officeDocument/2006/relationships/image" Target="../media/image50.emf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42.png"/><Relationship Id="rId4" Type="http://schemas.openxmlformats.org/officeDocument/2006/relationships/image" Target="../media/image55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11" Type="http://schemas.openxmlformats.org/officeDocument/2006/relationships/image" Target="../media/image42.png"/><Relationship Id="rId5" Type="http://schemas.openxmlformats.org/officeDocument/2006/relationships/image" Target="../media/image64.png"/><Relationship Id="rId10" Type="http://schemas.openxmlformats.org/officeDocument/2006/relationships/image" Target="../media/image41.png"/><Relationship Id="rId4" Type="http://schemas.openxmlformats.org/officeDocument/2006/relationships/image" Target="../media/image68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e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e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4.png"/><Relationship Id="rId7" Type="http://schemas.openxmlformats.org/officeDocument/2006/relationships/image" Target="../media/image77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jpeg"/><Relationship Id="rId5" Type="http://schemas.openxmlformats.org/officeDocument/2006/relationships/image" Target="../media/image37.png"/><Relationship Id="rId4" Type="http://schemas.openxmlformats.org/officeDocument/2006/relationships/image" Target="../media/image75.png"/><Relationship Id="rId9" Type="http://schemas.openxmlformats.org/officeDocument/2006/relationships/image" Target="../media/image7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jpe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emf"/><Relationship Id="rId5" Type="http://schemas.openxmlformats.org/officeDocument/2006/relationships/image" Target="../media/image85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png"/><Relationship Id="rId4" Type="http://schemas.openxmlformats.org/officeDocument/2006/relationships/image" Target="../media/image8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3.jpeg"/><Relationship Id="rId7" Type="http://schemas.openxmlformats.org/officeDocument/2006/relationships/image" Target="../media/image48.jpe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11" Type="http://schemas.openxmlformats.org/officeDocument/2006/relationships/image" Target="../media/image50.emf"/><Relationship Id="rId5" Type="http://schemas.openxmlformats.org/officeDocument/2006/relationships/image" Target="../media/image46.png"/><Relationship Id="rId10" Type="http://schemas.openxmlformats.org/officeDocument/2006/relationships/image" Target="../media/image94.jpeg"/><Relationship Id="rId4" Type="http://schemas.openxmlformats.org/officeDocument/2006/relationships/image" Target="../media/image45.jpeg"/><Relationship Id="rId9" Type="http://schemas.openxmlformats.org/officeDocument/2006/relationships/image" Target="../media/image8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5.jpeg"/><Relationship Id="rId4" Type="http://schemas.openxmlformats.org/officeDocument/2006/relationships/image" Target="../media/image9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emf"/><Relationship Id="rId5" Type="http://schemas.openxmlformats.org/officeDocument/2006/relationships/image" Target="../media/image18.jpe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タイトル 1"/>
          <p:cNvSpPr>
            <a:spLocks noGrp="1"/>
          </p:cNvSpPr>
          <p:nvPr>
            <p:ph type="ctrTitle"/>
          </p:nvPr>
        </p:nvSpPr>
        <p:spPr>
          <a:xfrm>
            <a:off x="458076" y="456307"/>
            <a:ext cx="5181649" cy="2303661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Smart Training Room &gt; Part </a:t>
            </a:r>
            <a:r>
              <a:rPr kumimoji="1" lang="en-US" altLang="ja-JP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itannic Bold" panose="020B0903060703020204" pitchFamily="34" charset="0"/>
                <a:cs typeface="Arial" charset="0"/>
              </a:rPr>
              <a:t>I</a:t>
            </a: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/>
            </a:r>
            <a:b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</a:b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(</a:t>
            </a: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M</a:t>
            </a: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onitoring </a:t>
            </a: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T</a:t>
            </a: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raining </a:t>
            </a: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R</a:t>
            </a: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oom </a:t>
            </a: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Z</a:t>
            </a: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one </a:t>
            </a: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2</a:t>
            </a:r>
            <a:r>
              <a:rPr kumimoji="1" lang="en-US" altLang="ja-JP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itannic Bold" panose="020B0903060703020204" pitchFamily="34" charset="0"/>
                <a:cs typeface="Arial" charset="0"/>
              </a:rPr>
              <a:t>)</a:t>
            </a:r>
            <a:endParaRPr kumimoji="1" lang="ja-JP" alt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ritannic Bold" panose="020B0903060703020204" pitchFamily="34" charset="0"/>
              <a:cs typeface="Arial" charset="0"/>
            </a:endParaRPr>
          </a:p>
        </p:txBody>
      </p:sp>
      <p:sp>
        <p:nvSpPr>
          <p:cNvPr id="10244" name="図プレースホルダ 3"/>
          <p:cNvSpPr>
            <a:spLocks noGrp="1" noTextEdit="1"/>
          </p:cNvSpPr>
          <p:nvPr>
            <p:ph type="pic" sz="quarter" idx="10"/>
          </p:nvPr>
        </p:nvSpPr>
        <p:spPr>
          <a:xfrm>
            <a:off x="6096000" y="1608138"/>
            <a:ext cx="3048000" cy="5249862"/>
          </a:xfrm>
          <a:custGeom>
            <a:avLst/>
            <a:gdLst>
              <a:gd name="T0" fmla="*/ 704 w 3048704"/>
              <a:gd name="T1" fmla="*/ 2109972 h 5250180"/>
              <a:gd name="T2" fmla="*/ 3044481 w 3048704"/>
              <a:gd name="T3" fmla="*/ 0 h 5250180"/>
              <a:gd name="T4" fmla="*/ 3044481 w 3048704"/>
              <a:gd name="T5" fmla="*/ 5248262 h 5250180"/>
              <a:gd name="T6" fmla="*/ 0 w 3048704"/>
              <a:gd name="T7" fmla="*/ 5248262 h 5250180"/>
              <a:gd name="T8" fmla="*/ 704 w 3048704"/>
              <a:gd name="T9" fmla="*/ 2109972 h 52501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8704"/>
              <a:gd name="T16" fmla="*/ 0 h 5250180"/>
              <a:gd name="T17" fmla="*/ 3048704 w 3048704"/>
              <a:gd name="T18" fmla="*/ 5250180 h 52501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8704" h="5250180">
                <a:moveTo>
                  <a:pt x="704" y="2110740"/>
                </a:moveTo>
                <a:lnTo>
                  <a:pt x="3048704" y="0"/>
                </a:lnTo>
                <a:lnTo>
                  <a:pt x="3048704" y="5250180"/>
                </a:lnTo>
                <a:lnTo>
                  <a:pt x="0" y="5250180"/>
                </a:lnTo>
                <a:cubicBezTo>
                  <a:pt x="235" y="4203700"/>
                  <a:pt x="469" y="3157220"/>
                  <a:pt x="704" y="2110740"/>
                </a:cubicBezTo>
                <a:close/>
              </a:path>
            </a:pathLst>
          </a:custGeom>
        </p:spPr>
      </p:sp>
      <p:sp>
        <p:nvSpPr>
          <p:cNvPr id="4" name="ชื่อเรื่อง 5"/>
          <p:cNvSpPr txBox="1">
            <a:spLocks/>
          </p:cNvSpPr>
          <p:nvPr/>
        </p:nvSpPr>
        <p:spPr bwMode="gray">
          <a:xfrm>
            <a:off x="1034446" y="5805264"/>
            <a:ext cx="4572000" cy="57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r>
              <a:rPr kumimoji="0"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Patcharawat</a:t>
            </a:r>
            <a:r>
              <a:rPr kumimoji="0"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    </a:t>
            </a:r>
            <a:r>
              <a:rPr kumimoji="0"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Sukrak</a:t>
            </a:r>
            <a:r>
              <a:rPr kumimoji="0"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 (DONUT)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6379838" cy="706090"/>
          </a:xfrm>
        </p:spPr>
        <p:txBody>
          <a:bodyPr/>
          <a:lstStyle/>
          <a:p>
            <a:r>
              <a:rPr lang="en-GB" sz="40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Manual check –Show sensor value</a:t>
            </a:r>
            <a:endParaRPr lang="th-TH" sz="40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8" y="1124744"/>
            <a:ext cx="7416824" cy="55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6379838" cy="706090"/>
          </a:xfrm>
        </p:spPr>
        <p:txBody>
          <a:bodyPr/>
          <a:lstStyle/>
          <a:p>
            <a:r>
              <a:rPr lang="en-GB" sz="28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Manual check – Restart </a:t>
            </a:r>
            <a:r>
              <a:rPr lang="en-US" sz="28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(</a:t>
            </a:r>
            <a:r>
              <a:rPr lang="th-TH" sz="28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กรณีการแสดงผลมีปัญหา</a:t>
            </a:r>
            <a:r>
              <a:rPr lang="en-US" sz="28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)</a:t>
            </a:r>
            <a:endParaRPr lang="th-TH" sz="28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27" y="1036724"/>
            <a:ext cx="7942659" cy="58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730" y="1432607"/>
            <a:ext cx="3905535" cy="3220592"/>
          </a:xfrm>
          <a:prstGeom prst="rect">
            <a:avLst/>
          </a:prstGeom>
        </p:spPr>
      </p:pic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Output – On web browser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24" name="Picture 6" descr="à¸à¸¥à¸à¸²à¸£à¸à¹à¸à¸«à¸²à¸£à¸¹à¸à¸ à¸²à¸à¸ªà¸³à¸«à¸£à¸±à¸ chro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424" y="894503"/>
            <a:ext cx="1005329" cy="100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à¸à¸¥à¸à¸²à¸£à¸à¹à¸à¸«à¸²à¸£à¸¹à¸à¸ à¸²à¸à¸ªà¸³à¸«à¸£à¸±à¸ à¸à¸­à¸¡à¸à¸´à¸§à¹à¸à¸­à¸£à¹">
            <a:extLst>
              <a:ext uri="{FF2B5EF4-FFF2-40B4-BE49-F238E27FC236}">
                <a16:creationId xmlns:a16="http://schemas.microsoft.com/office/drawing/2014/main" xmlns="" id="{8DA3B31F-EFB2-43C7-A83C-B9404F51C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5" y="3119748"/>
            <a:ext cx="1798774" cy="17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à¸à¸¥à¸à¸²à¸£à¸à¹à¸à¸«à¸²à¸£à¸¹à¸à¸ à¸²à¸à¸ªà¸³à¸«à¸£à¸±à¸ à¸¡à¸·à¸­à¸à¸·à¸­">
            <a:extLst>
              <a:ext uri="{FF2B5EF4-FFF2-40B4-BE49-F238E27FC236}">
                <a16:creationId xmlns:a16="http://schemas.microsoft.com/office/drawing/2014/main" xmlns="" id="{A75DA522-DE97-470D-A827-53B31CE1F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35" y="2055465"/>
            <a:ext cx="1903092" cy="114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>
          <a:xfrm>
            <a:off x="183823" y="5733256"/>
            <a:ext cx="8852673" cy="7245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Users can use browser from electronic devices (Computer, Mobile phone) order to view input value in a form which is easy to understand.</a:t>
            </a:r>
          </a:p>
        </p:txBody>
      </p:sp>
    </p:spTree>
    <p:extLst>
      <p:ext uri="{BB962C8B-B14F-4D97-AF65-F5344CB8AC3E}">
        <p14:creationId xmlns:p14="http://schemas.microsoft.com/office/powerpoint/2010/main" val="11101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Before get a </a:t>
            </a:r>
            <a:r>
              <a:rPr lang="en-US" sz="2800" b="1" dirty="0" err="1"/>
              <a:t>dashbroad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68" y="1628800"/>
            <a:ext cx="497737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9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IoT concept</a:t>
            </a:r>
            <a:endParaRPr lang="th-TH" sz="36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383792" y="3241552"/>
            <a:ext cx="4564472" cy="504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>
              <a:solidFill>
                <a:schemeClr val="tx1"/>
              </a:solidFill>
            </a:endParaRPr>
          </a:p>
          <a:p>
            <a:pPr algn="ctr"/>
            <a:endParaRPr lang="th-TH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Transmitted media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12709D9-7575-4EDB-A07E-145BFA1D0822}"/>
              </a:ext>
            </a:extLst>
          </p:cNvPr>
          <p:cNvSpPr/>
          <p:nvPr/>
        </p:nvSpPr>
        <p:spPr>
          <a:xfrm>
            <a:off x="6948264" y="2389155"/>
            <a:ext cx="1988256" cy="21199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5536" y="2379259"/>
            <a:ext cx="1988256" cy="2119964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312271" y="1242581"/>
            <a:ext cx="8852673" cy="7245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 order to do that. First, we use this concept for IoT </a:t>
            </a:r>
          </a:p>
          <a:p>
            <a:r>
              <a:rPr lang="en-US" dirty="0">
                <a:solidFill>
                  <a:schemeClr val="tx1"/>
                </a:solidFill>
              </a:rPr>
              <a:t>IoT consists of….</a:t>
            </a:r>
          </a:p>
        </p:txBody>
      </p:sp>
      <p:pic>
        <p:nvPicPr>
          <p:cNvPr id="10" name="Picture 9" descr="Related image">
            <a:extLst>
              <a:ext uri="{FF2B5EF4-FFF2-40B4-BE49-F238E27FC236}">
                <a16:creationId xmlns:a16="http://schemas.microsoft.com/office/drawing/2014/main" xmlns="" id="{57BD2892-C8D4-476E-83BF-A3694CDBC3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759" r="77401" b="49360"/>
          <a:stretch/>
        </p:blipFill>
        <p:spPr bwMode="auto">
          <a:xfrm>
            <a:off x="312271" y="2276275"/>
            <a:ext cx="50690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xmlns="" id="{652D2833-57C4-41D2-9897-6EB30965555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9803" r="59743" b="50993"/>
          <a:stretch/>
        </p:blipFill>
        <p:spPr bwMode="auto">
          <a:xfrm>
            <a:off x="3194882" y="2977134"/>
            <a:ext cx="471943" cy="4362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Related image">
            <a:extLst>
              <a:ext uri="{FF2B5EF4-FFF2-40B4-BE49-F238E27FC236}">
                <a16:creationId xmlns:a16="http://schemas.microsoft.com/office/drawing/2014/main" xmlns="" id="{3AD880C0-6C34-4D82-A604-6C07616BAC5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8576" r="41317" b="48540"/>
          <a:stretch/>
        </p:blipFill>
        <p:spPr bwMode="auto">
          <a:xfrm>
            <a:off x="6913997" y="2289587"/>
            <a:ext cx="49816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18843" y="3324302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70160" y="3324302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182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à¸à¸¥à¸à¸²à¸£à¸à¹à¸à¸«à¸²à¸£à¸¹à¸à¸ à¸²à¸à¸ªà¸³à¸«à¸£à¸±à¸ esp826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" t="27678" r="491" b="17120"/>
          <a:stretch/>
        </p:blipFill>
        <p:spPr bwMode="auto">
          <a:xfrm>
            <a:off x="4647132" y="1222539"/>
            <a:ext cx="2449262" cy="122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19774" y="5660016"/>
            <a:ext cx="1007059" cy="43402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DHT22</a:t>
            </a:r>
            <a:endParaRPr lang="en-US" sz="20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394093" y="5713778"/>
            <a:ext cx="892192" cy="386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LDR</a:t>
            </a:r>
            <a:endParaRPr lang="en-US" sz="24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5" name="Picture 2" descr="https://www.thaieasyelec.com/media/catalog/product/cache/9/image/650x/040ec09b1e35df139433887a97daa66f/e/s/espino32-wifi-development-board_006_600x60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5023" r="10481" b="8390"/>
          <a:stretch/>
        </p:blipFill>
        <p:spPr bwMode="auto">
          <a:xfrm>
            <a:off x="8039662" y="404664"/>
            <a:ext cx="808383" cy="66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à¸à¸¥à¸à¸²à¸£à¸à¹à¸à¸«à¸²à¸£à¸¹à¸à¸ à¸²à¸à¸ªà¸³à¸«à¸£à¸±à¸ raspberry pi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17" y="2758147"/>
            <a:ext cx="1866825" cy="13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5116558" y="4020566"/>
            <a:ext cx="1914867" cy="38334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Raspberry PI </a:t>
            </a:r>
            <a:r>
              <a:rPr lang="en-GB" sz="2400" b="1" dirty="0" smtClean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r>
              <a:rPr lang="en-US" sz="24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b="1" dirty="0" smtClean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B+</a:t>
            </a:r>
            <a:endParaRPr lang="en-US" sz="24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418" y="4501085"/>
            <a:ext cx="1779166" cy="1334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56" y="4561073"/>
            <a:ext cx="1345755" cy="1345755"/>
          </a:xfrm>
          <a:prstGeom prst="rect">
            <a:avLst/>
          </a:prstGeom>
        </p:spPr>
      </p:pic>
      <p:sp>
        <p:nvSpPr>
          <p:cNvPr id="57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1339277" cy="706090"/>
          </a:xfrm>
        </p:spPr>
        <p:txBody>
          <a:bodyPr/>
          <a:lstStyle/>
          <a:p>
            <a:r>
              <a:rPr lang="en-US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Device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54071" y="2217720"/>
            <a:ext cx="2266202" cy="3948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ESP8266 </a:t>
            </a:r>
            <a:r>
              <a:rPr lang="en-US" sz="2400" b="1" dirty="0" err="1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NodeMCU</a:t>
            </a:r>
            <a:endParaRPr lang="en-US" sz="32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124" name="Picture 4" descr="à¸à¸¥à¸à¸²à¸£à¸à¹à¸à¸«à¸²à¸£à¸¹à¸à¸ à¸²à¸à¸ªà¸³à¸«à¸£à¸±à¸ Basic 20x4 Character LCD -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00"/>
          <a:stretch/>
        </p:blipFill>
        <p:spPr bwMode="auto">
          <a:xfrm>
            <a:off x="5152454" y="4806881"/>
            <a:ext cx="1507659" cy="105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09697" y="5849678"/>
            <a:ext cx="2376263" cy="74413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Basic 20x4 Character LCD</a:t>
            </a:r>
            <a:endParaRPr lang="en-US" sz="22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09789" y="5727809"/>
            <a:ext cx="2580613" cy="74413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3 Bit 3 color Button module</a:t>
            </a:r>
            <a:endParaRPr lang="en-US" sz="22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126" name="Picture 6" descr="à¸à¸¥à¸à¸²à¸£à¸à¹à¸à¸«à¸²à¸£à¸¹à¸à¸ à¸²à¸à¸ªà¸³à¸«à¸£à¸±à¸ 3 Bit 3 color Button modul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5" b="17723"/>
          <a:stretch/>
        </p:blipFill>
        <p:spPr bwMode="auto">
          <a:xfrm>
            <a:off x="2891982" y="4771808"/>
            <a:ext cx="1586019" cy="10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96394" y="3033913"/>
            <a:ext cx="1325175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Include application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20273" y="1457498"/>
            <a:ext cx="2016224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Main role: Control and keep sensor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863" y="1383135"/>
            <a:ext cx="4258800" cy="2297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0358" y="4492324"/>
            <a:ext cx="1516206" cy="147946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50247" y="5815503"/>
            <a:ext cx="2376263" cy="74413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LED Module 3 traffic light</a:t>
            </a:r>
            <a:r>
              <a:rPr lang="en-US" sz="20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sz="20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949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Transmitted media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6146" name="Picture 2" descr="à¸à¸¥à¸à¸²à¸£à¸à¹à¸à¸«à¸²à¸£à¸¹à¸à¸ à¸²à¸à¸ªà¸³à¸«à¸£à¸±à¸ Wi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4728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313504" y="4356034"/>
            <a:ext cx="1988256" cy="936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SSID: Visitor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7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Application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72313" y="4895500"/>
            <a:ext cx="2333727" cy="1732705"/>
            <a:chOff x="2491826" y="4930338"/>
            <a:chExt cx="2704863" cy="1780389"/>
          </a:xfrm>
        </p:grpSpPr>
        <p:pic>
          <p:nvPicPr>
            <p:cNvPr id="12" name="Picture 2" descr="à¸à¸¥à¸à¸²à¸£à¸à¹à¸à¸«à¸²à¸£à¸¹à¸à¸ à¸²à¸à¸ªà¸³à¸«à¸£à¸±à¸ raspberry pi 3 b+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826" y="4930338"/>
              <a:ext cx="2533040" cy="1411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131840" y="6341395"/>
              <a:ext cx="2064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ahnschrift SemiBold Condensed" panose="020B0502040204020203" pitchFamily="34" charset="0"/>
                  <a:cs typeface="BrowalliaUPC" panose="020B0604020202020204" pitchFamily="34" charset="-34"/>
                </a:rPr>
                <a:t>Raspberry Pi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71600" y="1844824"/>
            <a:ext cx="2315143" cy="2545933"/>
            <a:chOff x="971600" y="1665817"/>
            <a:chExt cx="2315143" cy="254593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7798" t="11261" r="8257" b="7097"/>
            <a:stretch/>
          </p:blipFill>
          <p:spPr>
            <a:xfrm>
              <a:off x="971600" y="1665817"/>
              <a:ext cx="2315143" cy="223224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226056" y="3584379"/>
              <a:ext cx="1806229" cy="62737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By MTL server</a:t>
              </a:r>
            </a:p>
            <a:p>
              <a:pPr algn="ctr"/>
              <a:r>
                <a:rPr lang="en-GB" b="1">
                  <a:solidFill>
                    <a:schemeClr val="tx1"/>
                  </a:solidFill>
                </a:rPr>
                <a:t>163.50.57.25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21398" y="1212633"/>
            <a:ext cx="3240360" cy="3738708"/>
            <a:chOff x="4788024" y="1202460"/>
            <a:chExt cx="4355976" cy="5347160"/>
          </a:xfrm>
        </p:grpSpPr>
        <p:sp>
          <p:nvSpPr>
            <p:cNvPr id="19" name="Rounded Rectangle 18"/>
            <p:cNvSpPr/>
            <p:nvPr/>
          </p:nvSpPr>
          <p:spPr>
            <a:xfrm>
              <a:off x="4788024" y="1202460"/>
              <a:ext cx="4355976" cy="534716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436096" y="1944365"/>
              <a:ext cx="3384322" cy="4553910"/>
              <a:chOff x="2833239" y="1825082"/>
              <a:chExt cx="3384322" cy="455391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2833239" y="3004554"/>
                <a:ext cx="3384322" cy="3374438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Image result for influxdb logo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30" t="24737" r="22693" b="26842"/>
              <a:stretch/>
            </p:blipFill>
            <p:spPr bwMode="auto">
              <a:xfrm>
                <a:off x="3141551" y="4712805"/>
                <a:ext cx="2641364" cy="1656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à¸£à¸¹à¸à¸ à¸²à¸à¸à¸µà¹à¹à¸à¸µà¹à¸¢à¸§à¸à¹à¸­à¸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2877" y="3420960"/>
                <a:ext cx="1296904" cy="1296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94" name="Picture 2" descr="à¸à¸¥à¸à¸²à¸£à¸à¹à¸à¸«à¸²à¸£à¸¹à¸à¸ à¸²à¸à¸ªà¸³à¸«à¸£à¸±à¸ grafana.log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299" y="3415901"/>
                <a:ext cx="1296904" cy="1296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96" name="Picture 4" descr="à¸à¸¥à¸à¸²à¸£à¸à¹à¸à¸«à¸²à¸£à¸¹à¸à¸ à¸²à¸à¸ªà¸³à¸«à¸£à¸±à¸ open source logo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5064" y="1825082"/>
                <a:ext cx="1318403" cy="1138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1" name="Picture 20" descr="Related image">
            <a:extLst>
              <a:ext uri="{FF2B5EF4-FFF2-40B4-BE49-F238E27FC236}">
                <a16:creationId xmlns:a16="http://schemas.microsoft.com/office/drawing/2014/main" xmlns="" id="{57BD2892-C8D4-476E-83BF-A3694CDBC383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759" r="77401" b="49360"/>
          <a:stretch/>
        </p:blipFill>
        <p:spPr bwMode="auto">
          <a:xfrm>
            <a:off x="1294213" y="1774007"/>
            <a:ext cx="50690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 descr="Related image">
            <a:extLst>
              <a:ext uri="{FF2B5EF4-FFF2-40B4-BE49-F238E27FC236}">
                <a16:creationId xmlns:a16="http://schemas.microsoft.com/office/drawing/2014/main" xmlns="" id="{652D2833-57C4-41D2-9897-6EB309655553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9803" r="59743" b="50993"/>
          <a:stretch/>
        </p:blipFill>
        <p:spPr bwMode="auto">
          <a:xfrm>
            <a:off x="5336341" y="2625560"/>
            <a:ext cx="471943" cy="4362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 descr="Related image">
            <a:extLst>
              <a:ext uri="{FF2B5EF4-FFF2-40B4-BE49-F238E27FC236}">
                <a16:creationId xmlns:a16="http://schemas.microsoft.com/office/drawing/2014/main" xmlns="" id="{3AD880C0-6C34-4D82-A604-6C07616BAC5B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8576" r="41317" b="48540"/>
          <a:stretch/>
        </p:blipFill>
        <p:spPr bwMode="auto">
          <a:xfrm>
            <a:off x="6638759" y="2558288"/>
            <a:ext cx="49816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 descr="Related image">
            <a:extLst>
              <a:ext uri="{FF2B5EF4-FFF2-40B4-BE49-F238E27FC236}">
                <a16:creationId xmlns:a16="http://schemas.microsoft.com/office/drawing/2014/main" xmlns="" id="{9A53018B-F0C4-40F4-9AAD-4FA44B78E7CC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0" t="8986" r="22533" b="49768"/>
          <a:stretch/>
        </p:blipFill>
        <p:spPr bwMode="auto">
          <a:xfrm>
            <a:off x="5262638" y="3954064"/>
            <a:ext cx="498162" cy="4586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021" y="4672195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MQTT = </a:t>
            </a:r>
            <a:r>
              <a:rPr lang="th-TH" sz="2000" b="1" dirty="0">
                <a:latin typeface="Calibri Light" panose="020F0302020204030204" pitchFamily="34" charset="0"/>
                <a:cs typeface="Angsana New" panose="02020603050405020304" pitchFamily="18" charset="-34"/>
              </a:rPr>
              <a:t>ตัวกลางรับข้อมูล</a:t>
            </a:r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Node-RED = </a:t>
            </a:r>
            <a:r>
              <a:rPr lang="th-TH" sz="2000" b="1" dirty="0">
                <a:latin typeface="Calibri Light" panose="020F0302020204030204" pitchFamily="34" charset="0"/>
                <a:cs typeface="Angsana New" panose="02020603050405020304" pitchFamily="18" charset="-34"/>
              </a:rPr>
              <a:t>ตัวจัดการข้อมูล</a:t>
            </a:r>
          </a:p>
          <a:p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Grafana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= </a:t>
            </a:r>
            <a:r>
              <a:rPr lang="th-TH" sz="2000" b="1" dirty="0">
                <a:latin typeface="Calibri Light" panose="020F0302020204030204" pitchFamily="34" charset="0"/>
                <a:cs typeface="Angsana New" panose="02020603050405020304" pitchFamily="18" charset="-34"/>
              </a:rPr>
              <a:t>ตัวสร้าง </a:t>
            </a:r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Dashbroad</a:t>
            </a:r>
            <a:endParaRPr lang="en-US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Influxdb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= Database</a:t>
            </a:r>
          </a:p>
        </p:txBody>
      </p:sp>
      <p:pic>
        <p:nvPicPr>
          <p:cNvPr id="25" name="Picture 24" descr="Related image">
            <a:extLst>
              <a:ext uri="{FF2B5EF4-FFF2-40B4-BE49-F238E27FC236}">
                <a16:creationId xmlns:a16="http://schemas.microsoft.com/office/drawing/2014/main" xmlns="" id="{57BD2892-C8D4-476E-83BF-A3694CDBC383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759" r="77401" b="49360"/>
          <a:stretch/>
        </p:blipFill>
        <p:spPr bwMode="auto">
          <a:xfrm>
            <a:off x="539552" y="4573745"/>
            <a:ext cx="50690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 descr="Related image">
            <a:extLst>
              <a:ext uri="{FF2B5EF4-FFF2-40B4-BE49-F238E27FC236}">
                <a16:creationId xmlns:a16="http://schemas.microsoft.com/office/drawing/2014/main" xmlns="" id="{652D2833-57C4-41D2-9897-6EB309655553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9803" r="59743" b="50993"/>
          <a:stretch/>
        </p:blipFill>
        <p:spPr bwMode="auto">
          <a:xfrm>
            <a:off x="611560" y="4931219"/>
            <a:ext cx="471943" cy="4362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 descr="Related image">
            <a:extLst>
              <a:ext uri="{FF2B5EF4-FFF2-40B4-BE49-F238E27FC236}">
                <a16:creationId xmlns:a16="http://schemas.microsoft.com/office/drawing/2014/main" xmlns="" id="{3AD880C0-6C34-4D82-A604-6C07616BAC5B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8576" r="41317" b="48540"/>
          <a:stretch/>
        </p:blipFill>
        <p:spPr bwMode="auto">
          <a:xfrm rot="415205">
            <a:off x="566481" y="5227857"/>
            <a:ext cx="49816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 descr="Related image">
            <a:extLst>
              <a:ext uri="{FF2B5EF4-FFF2-40B4-BE49-F238E27FC236}">
                <a16:creationId xmlns:a16="http://schemas.microsoft.com/office/drawing/2014/main" xmlns="" id="{9A53018B-F0C4-40F4-9AAD-4FA44B78E7CC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0" t="8986" r="22533" b="49768"/>
          <a:stretch/>
        </p:blipFill>
        <p:spPr bwMode="auto">
          <a:xfrm>
            <a:off x="570356" y="5559341"/>
            <a:ext cx="498162" cy="4586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453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36" y="2224402"/>
            <a:ext cx="1870608" cy="706090"/>
          </a:xfrm>
        </p:spPr>
        <p:txBody>
          <a:bodyPr/>
          <a:lstStyle/>
          <a:p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DEVICE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866936" y="3510777"/>
            <a:ext cx="4209120" cy="70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r>
              <a:rPr kumimoji="0" lang="en-US" sz="3600" b="1" dirty="0">
                <a:solidFill>
                  <a:schemeClr val="accent3">
                    <a:lumMod val="50000"/>
                  </a:schemeClr>
                </a:solidFill>
              </a:rPr>
              <a:t>Transmitted media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881056" y="4797152"/>
            <a:ext cx="2768960" cy="70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r>
              <a:rPr kumimoji="0" lang="en-US" sz="3600" b="1" dirty="0">
                <a:solidFill>
                  <a:srgbClr val="002060"/>
                </a:solidFill>
              </a:rPr>
              <a:t>Application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6444208" y="1124744"/>
            <a:ext cx="2086632" cy="70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r>
              <a:rPr kumimoji="0"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Prepared</a:t>
            </a:r>
          </a:p>
        </p:txBody>
      </p:sp>
      <p:pic>
        <p:nvPicPr>
          <p:cNvPr id="1026" name="Picture 2" descr="à¸à¸¥à¸à¸²à¸£à¸à¹à¸à¸«à¸²à¸£à¸¹à¸à¸ à¸²à¸à¸ªà¸³à¸«à¸£à¸±à¸ correct 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68" y="1772816"/>
            <a:ext cx="1008112" cy="13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à¸à¸¥à¸à¸²à¸£à¸à¹à¸à¸«à¸²à¸£à¸¹à¸à¸ à¸²à¸à¸ªà¸³à¸«à¸£à¸±à¸ correct 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392" y="3177445"/>
            <a:ext cx="1008112" cy="13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à¸à¸¥à¸à¸²à¸£à¸à¹à¸à¸«à¸²à¸£à¸¹à¸à¸ à¸²à¸à¸ªà¸³à¸«à¸£à¸±à¸ correct 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468" y="4538650"/>
            <a:ext cx="1008112" cy="13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 bwMode="gray">
          <a:xfrm>
            <a:off x="611560" y="188640"/>
            <a:ext cx="3456384" cy="70609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r>
              <a:rPr kumimoji="0" lang="en-US" sz="3600" b="1" dirty="0">
                <a:solidFill>
                  <a:schemeClr val="tx1"/>
                </a:solidFill>
              </a:rPr>
              <a:t>After prepared </a:t>
            </a:r>
          </a:p>
        </p:txBody>
      </p:sp>
    </p:spTree>
    <p:extLst>
      <p:ext uri="{BB962C8B-B14F-4D97-AF65-F5344CB8AC3E}">
        <p14:creationId xmlns:p14="http://schemas.microsoft.com/office/powerpoint/2010/main" val="14641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8458200" cy="4867275"/>
          </a:xfrm>
          <a:prstGeom prst="rect">
            <a:avLst/>
          </a:prstGeom>
        </p:spPr>
      </p:pic>
      <p:sp>
        <p:nvSpPr>
          <p:cNvPr id="8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6408750" cy="706090"/>
          </a:xfrm>
        </p:spPr>
        <p:txBody>
          <a:bodyPr/>
          <a:lstStyle/>
          <a:p>
            <a:r>
              <a:rPr lang="en-GB" sz="4400" b="1" u="sng" dirty="0">
                <a:solidFill>
                  <a:srgbClr val="00B050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1. Set up device ( Circuit design)</a:t>
            </a:r>
            <a:endParaRPr lang="th-TH" sz="4400" b="1" u="sng" dirty="0">
              <a:solidFill>
                <a:srgbClr val="00B050"/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343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>
                <a:latin typeface="Berlin Sans FB Demi" panose="020E0802020502020306" pitchFamily="34" charset="0"/>
                <a:cs typeface="BrowalliaUPC" panose="020B0604020202020204" pitchFamily="34" charset="-34"/>
              </a:rPr>
              <a:t>Content</a:t>
            </a:r>
            <a:endParaRPr lang="th-TH" sz="4800" b="1" u="sng" dirty="0">
              <a:latin typeface="Berlin Sans FB Demi" panose="020E0802020502020306" pitchFamily="34" charset="0"/>
              <a:cs typeface="BrowalliaUPC" panose="020B0604020202020204" pitchFamily="34" charset="-34"/>
            </a:endParaRPr>
          </a:p>
        </p:txBody>
      </p:sp>
      <p:sp>
        <p:nvSpPr>
          <p:cNvPr id="4" name="ชื่อเรื่อง 5"/>
          <p:cNvSpPr txBox="1">
            <a:spLocks/>
          </p:cNvSpPr>
          <p:nvPr/>
        </p:nvSpPr>
        <p:spPr bwMode="gray">
          <a:xfrm>
            <a:off x="755576" y="764704"/>
            <a:ext cx="8180037" cy="6218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endParaRPr kumimoji="0"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  <a:p>
            <a:pPr>
              <a:lnSpc>
                <a:spcPct val="100000"/>
              </a:lnSpc>
            </a:pPr>
            <a:r>
              <a:rPr kumimoji="0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1.  My team</a:t>
            </a:r>
          </a:p>
          <a:p>
            <a:pPr>
              <a:lnSpc>
                <a:spcPct val="100000"/>
              </a:lnSpc>
            </a:pPr>
            <a:r>
              <a:rPr kumimoji="0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2. Concept (Old)</a:t>
            </a:r>
          </a:p>
          <a:p>
            <a:pPr>
              <a:lnSpc>
                <a:spcPct val="100000"/>
              </a:lnSpc>
            </a:pPr>
            <a:r>
              <a:rPr kumimoji="0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3. Concept (New)</a:t>
            </a:r>
          </a:p>
          <a:p>
            <a:pPr>
              <a:lnSpc>
                <a:spcPct val="100000"/>
              </a:lnSpc>
            </a:pPr>
            <a:r>
              <a:rPr kumimoji="0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4. Output</a:t>
            </a:r>
          </a:p>
          <a:p>
            <a:pPr>
              <a:lnSpc>
                <a:spcPct val="100000"/>
              </a:lnSpc>
            </a:pPr>
            <a:r>
              <a:rPr kumimoji="0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5. Device setup</a:t>
            </a:r>
          </a:p>
          <a:p>
            <a:pPr>
              <a:lnSpc>
                <a:spcPct val="100000"/>
              </a:lnSpc>
            </a:pPr>
            <a:r>
              <a:rPr kumimoji="0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6. Data communication</a:t>
            </a:r>
          </a:p>
          <a:p>
            <a:pPr>
              <a:lnSpc>
                <a:spcPct val="100000"/>
              </a:lnSpc>
            </a:pPr>
            <a:r>
              <a:rPr kumimoji="0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7. Circuit Design </a:t>
            </a:r>
          </a:p>
          <a:p>
            <a:pPr>
              <a:lnSpc>
                <a:spcPct val="100000"/>
              </a:lnSpc>
            </a:pPr>
            <a:r>
              <a:rPr kumimoji="0"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8. Project Part II concept</a:t>
            </a:r>
          </a:p>
          <a:p>
            <a:endParaRPr kumimoji="0"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  <a:p>
            <a:endParaRPr kumimoji="0" 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0931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26779" y="7109832"/>
            <a:ext cx="962023" cy="1871660"/>
            <a:chOff x="3515419" y="2984345"/>
            <a:chExt cx="962023" cy="1871660"/>
          </a:xfrm>
        </p:grpSpPr>
        <p:sp>
          <p:nvSpPr>
            <p:cNvPr id="15" name="Rectangle 14"/>
            <p:cNvSpPr/>
            <p:nvPr/>
          </p:nvSpPr>
          <p:spPr>
            <a:xfrm>
              <a:off x="3515419" y="4117819"/>
              <a:ext cx="928686" cy="738186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>
                  <a:solidFill>
                    <a:sysClr val="windowText" lastClr="00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10k</a:t>
              </a:r>
              <a:r>
                <a:rPr lang="el-GR" sz="3200" b="0" i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Angsana New" panose="02020603050405020304" pitchFamily="18" charset="-34"/>
                </a:rPr>
                <a:t>Ω</a:t>
              </a:r>
              <a:endParaRPr lang="en-US" sz="320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8756" y="2984345"/>
              <a:ext cx="928686" cy="738186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>
                  <a:solidFill>
                    <a:sysClr val="windowText" lastClr="00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10k</a:t>
              </a:r>
              <a:r>
                <a:rPr lang="el-GR" sz="3200" b="0" i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Angsana New" panose="02020603050405020304" pitchFamily="18" charset="-34"/>
                </a:rPr>
                <a:t>Ω</a:t>
              </a:r>
              <a:endParaRPr lang="en-US" sz="320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97177"/>
            <a:ext cx="7704856" cy="51137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64696" y="1015446"/>
            <a:ext cx="1461726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LED status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883215" y="1313300"/>
            <a:ext cx="360040" cy="578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</p:cNvCxnSpPr>
          <p:nvPr/>
        </p:nvCxnSpPr>
        <p:spPr>
          <a:xfrm>
            <a:off x="2795559" y="1375486"/>
            <a:ext cx="0" cy="578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347864" y="1361505"/>
            <a:ext cx="288032" cy="575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55356" y="6021288"/>
            <a:ext cx="1461726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Button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955356" y="5661248"/>
            <a:ext cx="328612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0"/>
          </p:cNvCxnSpPr>
          <p:nvPr/>
        </p:nvCxnSpPr>
        <p:spPr>
          <a:xfrm flipH="1" flipV="1">
            <a:off x="4572001" y="5522374"/>
            <a:ext cx="114218" cy="498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20072" y="5661248"/>
            <a:ext cx="19701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6408750" cy="706090"/>
          </a:xfrm>
        </p:spPr>
        <p:txBody>
          <a:bodyPr/>
          <a:lstStyle/>
          <a:p>
            <a:r>
              <a:rPr lang="en-GB" sz="4400" b="1" u="sng" dirty="0">
                <a:solidFill>
                  <a:srgbClr val="00B050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1. Set up device ( Product design)</a:t>
            </a:r>
            <a:endParaRPr lang="th-TH" sz="4400" b="1" u="sng" dirty="0">
              <a:solidFill>
                <a:srgbClr val="00B050"/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4766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126779" y="7109832"/>
            <a:ext cx="962023" cy="1871660"/>
            <a:chOff x="3515419" y="2984345"/>
            <a:chExt cx="962023" cy="1871660"/>
          </a:xfrm>
        </p:grpSpPr>
        <p:sp>
          <p:nvSpPr>
            <p:cNvPr id="15" name="Rectangle 14"/>
            <p:cNvSpPr/>
            <p:nvPr/>
          </p:nvSpPr>
          <p:spPr>
            <a:xfrm>
              <a:off x="3515419" y="4117819"/>
              <a:ext cx="928686" cy="738186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>
                  <a:solidFill>
                    <a:sysClr val="windowText" lastClr="00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10k</a:t>
              </a:r>
              <a:r>
                <a:rPr lang="el-GR" sz="3200" b="0" i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Angsana New" panose="02020603050405020304" pitchFamily="18" charset="-34"/>
                </a:rPr>
                <a:t>Ω</a:t>
              </a:r>
              <a:endParaRPr lang="en-US" sz="320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8756" y="2984345"/>
              <a:ext cx="928686" cy="738186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>
                  <a:solidFill>
                    <a:sysClr val="windowText" lastClr="000000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10k</a:t>
              </a:r>
              <a:r>
                <a:rPr lang="el-GR" sz="3200" b="0" i="0">
                  <a:solidFill>
                    <a:sysClr val="windowText" lastClr="000000"/>
                  </a:solidFill>
                  <a:effectLst/>
                  <a:latin typeface="+mn-lt"/>
                  <a:ea typeface="+mn-ea"/>
                  <a:cs typeface="Angsana New" panose="02020603050405020304" pitchFamily="18" charset="-34"/>
                </a:rPr>
                <a:t>Ω</a:t>
              </a:r>
              <a:endParaRPr lang="en-US" sz="320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44824"/>
            <a:ext cx="8424936" cy="2257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0968" y="3172326"/>
            <a:ext cx="72008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LDR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43253" y="2788857"/>
            <a:ext cx="102967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DHT22</a:t>
            </a:r>
          </a:p>
        </p:txBody>
      </p:sp>
      <p:sp>
        <p:nvSpPr>
          <p:cNvPr id="12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6408750" cy="706090"/>
          </a:xfrm>
        </p:spPr>
        <p:txBody>
          <a:bodyPr/>
          <a:lstStyle/>
          <a:p>
            <a:r>
              <a:rPr lang="en-GB" sz="4400" b="1" u="sng" dirty="0">
                <a:solidFill>
                  <a:srgbClr val="00B050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1. Set up device ( Product design)</a:t>
            </a:r>
            <a:endParaRPr lang="th-TH" sz="4400" b="1" u="sng" dirty="0">
              <a:solidFill>
                <a:srgbClr val="00B050"/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7049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>
                <a:solidFill>
                  <a:schemeClr val="accent6">
                    <a:lumMod val="50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2. Data communication</a:t>
            </a:r>
            <a:endParaRPr lang="th-TH" sz="3600" b="1" u="sng" dirty="0">
              <a:solidFill>
                <a:schemeClr val="accent6">
                  <a:lumMod val="50000"/>
                </a:schemeClr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383792" y="3241552"/>
            <a:ext cx="4564472" cy="504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Transmission media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12709D9-7575-4EDB-A07E-145BFA1D0822}"/>
              </a:ext>
            </a:extLst>
          </p:cNvPr>
          <p:cNvSpPr/>
          <p:nvPr/>
        </p:nvSpPr>
        <p:spPr>
          <a:xfrm>
            <a:off x="6948264" y="2389155"/>
            <a:ext cx="1988256" cy="21199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5536" y="2379259"/>
            <a:ext cx="1988256" cy="2119964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Device</a:t>
            </a:r>
          </a:p>
        </p:txBody>
      </p:sp>
      <p:pic>
        <p:nvPicPr>
          <p:cNvPr id="10" name="Picture 9" descr="Related image">
            <a:extLst>
              <a:ext uri="{FF2B5EF4-FFF2-40B4-BE49-F238E27FC236}">
                <a16:creationId xmlns:a16="http://schemas.microsoft.com/office/drawing/2014/main" xmlns="" id="{57BD2892-C8D4-476E-83BF-A3694CDBC3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759" r="77401" b="49360"/>
          <a:stretch/>
        </p:blipFill>
        <p:spPr bwMode="auto">
          <a:xfrm>
            <a:off x="312271" y="2276275"/>
            <a:ext cx="50690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xmlns="" id="{652D2833-57C4-41D2-9897-6EB30965555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9803" r="59743" b="50993"/>
          <a:stretch/>
        </p:blipFill>
        <p:spPr bwMode="auto">
          <a:xfrm>
            <a:off x="3419872" y="2962646"/>
            <a:ext cx="471943" cy="4362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Related image">
            <a:extLst>
              <a:ext uri="{FF2B5EF4-FFF2-40B4-BE49-F238E27FC236}">
                <a16:creationId xmlns:a16="http://schemas.microsoft.com/office/drawing/2014/main" xmlns="" id="{3AD880C0-6C34-4D82-A604-6C07616BAC5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8576" r="41317" b="48540"/>
          <a:stretch/>
        </p:blipFill>
        <p:spPr bwMode="auto">
          <a:xfrm>
            <a:off x="6913997" y="2289587"/>
            <a:ext cx="49816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83792" y="3324302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70160" y="3324302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094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383792" y="3241552"/>
            <a:ext cx="4564472" cy="504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Transmission media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12709D9-7575-4EDB-A07E-145BFA1D0822}"/>
              </a:ext>
            </a:extLst>
          </p:cNvPr>
          <p:cNvSpPr/>
          <p:nvPr/>
        </p:nvSpPr>
        <p:spPr>
          <a:xfrm>
            <a:off x="6948264" y="2389155"/>
            <a:ext cx="1988256" cy="21199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5536" y="2379259"/>
            <a:ext cx="1988256" cy="2119964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312271" y="1242581"/>
            <a:ext cx="8852673" cy="72454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Start with devices.</a:t>
            </a:r>
          </a:p>
        </p:txBody>
      </p:sp>
      <p:pic>
        <p:nvPicPr>
          <p:cNvPr id="10" name="Picture 9" descr="Related image">
            <a:extLst>
              <a:ext uri="{FF2B5EF4-FFF2-40B4-BE49-F238E27FC236}">
                <a16:creationId xmlns:a16="http://schemas.microsoft.com/office/drawing/2014/main" xmlns="" id="{57BD2892-C8D4-476E-83BF-A3694CDBC3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759" r="77401" b="49360"/>
          <a:stretch/>
        </p:blipFill>
        <p:spPr bwMode="auto">
          <a:xfrm>
            <a:off x="312271" y="2276275"/>
            <a:ext cx="50690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Related image">
            <a:extLst>
              <a:ext uri="{FF2B5EF4-FFF2-40B4-BE49-F238E27FC236}">
                <a16:creationId xmlns:a16="http://schemas.microsoft.com/office/drawing/2014/main" xmlns="" id="{3AD880C0-6C34-4D82-A604-6C07616BAC5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8576" r="41317" b="48540"/>
          <a:stretch/>
        </p:blipFill>
        <p:spPr bwMode="auto">
          <a:xfrm>
            <a:off x="6913997" y="2289587"/>
            <a:ext cx="49816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9156" y="2132856"/>
            <a:ext cx="3088732" cy="2952328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xmlns="" id="{652D2833-57C4-41D2-9897-6EB30965555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9803" r="59743" b="50993"/>
          <a:stretch/>
        </p:blipFill>
        <p:spPr bwMode="auto">
          <a:xfrm>
            <a:off x="3286403" y="2944866"/>
            <a:ext cx="471943" cy="4362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971600" y="4797152"/>
            <a:ext cx="1412192" cy="762871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</a:t>
            </a:r>
          </a:p>
        </p:txBody>
      </p:sp>
      <p:sp>
        <p:nvSpPr>
          <p:cNvPr id="15" name="ชื่อเรื่อง 5">
            <a:extLst>
              <a:ext uri="{FF2B5EF4-FFF2-40B4-BE49-F238E27FC236}">
                <a16:creationId xmlns:a16="http://schemas.microsoft.com/office/drawing/2014/main" xmlns="" id="{866BFA1E-D28E-4A7A-9C9C-39A132D1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427" y="274638"/>
            <a:ext cx="6379838" cy="706090"/>
          </a:xfrm>
        </p:spPr>
        <p:txBody>
          <a:bodyPr/>
          <a:lstStyle/>
          <a:p>
            <a:r>
              <a:rPr lang="en-US" sz="3600" b="1" u="sng" dirty="0">
                <a:solidFill>
                  <a:schemeClr val="accent6">
                    <a:lumMod val="50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2. Data communication</a:t>
            </a:r>
            <a:endParaRPr lang="th-TH" sz="3600" b="1" u="sng" dirty="0">
              <a:solidFill>
                <a:schemeClr val="accent6">
                  <a:lumMod val="50000"/>
                </a:schemeClr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7119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332352" y="2490967"/>
            <a:ext cx="2474994" cy="99704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38" y="2601725"/>
            <a:ext cx="1150940" cy="863205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877750" y="3269209"/>
            <a:ext cx="2855315" cy="464517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Topic:Light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991164" y="3099074"/>
            <a:ext cx="2726250" cy="4137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TOPIC</a:t>
            </a:r>
            <a:endParaRPr lang="en-US" sz="2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23320" y="2348880"/>
            <a:ext cx="1824655" cy="3553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FROM SENSOR</a:t>
            </a:r>
            <a:endParaRPr lang="en-US" sz="1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215193" y="2704261"/>
            <a:ext cx="2286197" cy="389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PROCESS DATA</a:t>
            </a:r>
            <a:endParaRPr lang="en-US" sz="1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1" name="Right Arrow 80"/>
          <p:cNvSpPr/>
          <p:nvPr/>
        </p:nvSpPr>
        <p:spPr>
          <a:xfrm>
            <a:off x="5897774" y="2472002"/>
            <a:ext cx="2853212" cy="464517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Topic:Temp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>
            <a:off x="5879853" y="2858316"/>
            <a:ext cx="2853212" cy="464517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Topic:Humi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6379838" cy="706090"/>
          </a:xfrm>
        </p:spPr>
        <p:txBody>
          <a:bodyPr/>
          <a:lstStyle/>
          <a:p>
            <a:r>
              <a:rPr lang="en-US" sz="3000" b="1" u="sng" dirty="0">
                <a:solidFill>
                  <a:schemeClr val="accent6">
                    <a:lumMod val="50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2. Data communication (device) – Generate Data</a:t>
            </a:r>
            <a:endParaRPr lang="th-TH" sz="3000" b="1" u="sng" dirty="0">
              <a:solidFill>
                <a:schemeClr val="accent6">
                  <a:lumMod val="50000"/>
                </a:schemeClr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31" y="2755812"/>
            <a:ext cx="1017275" cy="75244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34" y="2490967"/>
            <a:ext cx="1036511" cy="10365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213234" y="4437112"/>
            <a:ext cx="6019797" cy="413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Topic’s name is necessary for </a:t>
            </a:r>
            <a:r>
              <a:rPr lang="en-GB" sz="2800" b="1" dirty="0" err="1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</a:t>
            </a:r>
            <a:r>
              <a:rPr lang="en-US" sz="2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plication.</a:t>
            </a:r>
            <a:r>
              <a:rPr lang="en-GB" sz="2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sz="2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743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153305" y="2470197"/>
            <a:ext cx="2474994" cy="99704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5499">
            <a:off x="116688" y="2501877"/>
            <a:ext cx="887462" cy="8874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 b="6776"/>
          <a:stretch/>
        </p:blipFill>
        <p:spPr>
          <a:xfrm>
            <a:off x="848916" y="2563801"/>
            <a:ext cx="830378" cy="80292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59" y="2547143"/>
            <a:ext cx="1150940" cy="863205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248397" y="5073975"/>
            <a:ext cx="1310055" cy="170753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5499">
            <a:off x="187694" y="5181784"/>
            <a:ext cx="827172" cy="82717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" b="6776"/>
          <a:stretch/>
        </p:blipFill>
        <p:spPr>
          <a:xfrm>
            <a:off x="895758" y="5177763"/>
            <a:ext cx="773967" cy="74837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14946" y="1142221"/>
            <a:ext cx="1872208" cy="99704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26614" y="1177882"/>
            <a:ext cx="1541018" cy="887462"/>
            <a:chOff x="3675556" y="850251"/>
            <a:chExt cx="1541018" cy="887462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5499">
              <a:off x="3675556" y="850251"/>
              <a:ext cx="887462" cy="887462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4" b="6776"/>
            <a:stretch/>
          </p:blipFill>
          <p:spPr>
            <a:xfrm>
              <a:off x="4386196" y="908194"/>
              <a:ext cx="830378" cy="802921"/>
            </a:xfrm>
            <a:prstGeom prst="rect">
              <a:avLst/>
            </a:prstGeom>
          </p:spPr>
        </p:pic>
      </p:grpSp>
      <p:sp>
        <p:nvSpPr>
          <p:cNvPr id="68" name="Rounded Rectangle 67"/>
          <p:cNvSpPr/>
          <p:nvPr/>
        </p:nvSpPr>
        <p:spPr>
          <a:xfrm>
            <a:off x="145748" y="3834899"/>
            <a:ext cx="1872208" cy="99704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257416" y="3870560"/>
            <a:ext cx="1541018" cy="887462"/>
            <a:chOff x="3675556" y="850251"/>
            <a:chExt cx="1541018" cy="887462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5499">
              <a:off x="3675556" y="850251"/>
              <a:ext cx="887462" cy="88746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4" b="6776"/>
            <a:stretch/>
          </p:blipFill>
          <p:spPr>
            <a:xfrm>
              <a:off x="4386196" y="908194"/>
              <a:ext cx="830378" cy="802921"/>
            </a:xfrm>
            <a:prstGeom prst="rect">
              <a:avLst/>
            </a:prstGeom>
          </p:spPr>
        </p:pic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8" y="5771096"/>
            <a:ext cx="1086904" cy="1086904"/>
          </a:xfrm>
          <a:prstGeom prst="rect">
            <a:avLst/>
          </a:prstGeom>
        </p:spPr>
      </p:pic>
      <p:pic>
        <p:nvPicPr>
          <p:cNvPr id="26" name="Picture 25" descr="Related image">
            <a:extLst>
              <a:ext uri="{FF2B5EF4-FFF2-40B4-BE49-F238E27FC236}">
                <a16:creationId xmlns:a16="http://schemas.microsoft.com/office/drawing/2014/main" xmlns="" id="{57BD2892-C8D4-476E-83BF-A3694CDBC383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759" r="77401" b="49360"/>
          <a:stretch/>
        </p:blipFill>
        <p:spPr bwMode="auto">
          <a:xfrm>
            <a:off x="75578" y="934822"/>
            <a:ext cx="50690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 descr="Related image">
            <a:extLst>
              <a:ext uri="{FF2B5EF4-FFF2-40B4-BE49-F238E27FC236}">
                <a16:creationId xmlns:a16="http://schemas.microsoft.com/office/drawing/2014/main" xmlns="" id="{652D2833-57C4-41D2-9897-6EB309655553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9803" r="59743" b="50993"/>
          <a:stretch/>
        </p:blipFill>
        <p:spPr bwMode="auto">
          <a:xfrm>
            <a:off x="-1692" y="2205236"/>
            <a:ext cx="471943" cy="4362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 descr="Related image">
            <a:extLst>
              <a:ext uri="{FF2B5EF4-FFF2-40B4-BE49-F238E27FC236}">
                <a16:creationId xmlns:a16="http://schemas.microsoft.com/office/drawing/2014/main" xmlns="" id="{3AD880C0-6C34-4D82-A604-6C07616BAC5B}"/>
              </a:ext>
            </a:extLst>
          </p:cNvPr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8576" r="41317" b="48540"/>
          <a:stretch/>
        </p:blipFill>
        <p:spPr bwMode="auto">
          <a:xfrm>
            <a:off x="-9165" y="3647031"/>
            <a:ext cx="49816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Picture 39" descr="Related image">
            <a:extLst>
              <a:ext uri="{FF2B5EF4-FFF2-40B4-BE49-F238E27FC236}">
                <a16:creationId xmlns:a16="http://schemas.microsoft.com/office/drawing/2014/main" xmlns="" id="{9A53018B-F0C4-40F4-9AAD-4FA44B78E7CC}"/>
              </a:ext>
            </a:extLst>
          </p:cNvPr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0" t="8986" r="22533" b="49768"/>
          <a:stretch/>
        </p:blipFill>
        <p:spPr bwMode="auto">
          <a:xfrm>
            <a:off x="79174" y="4896043"/>
            <a:ext cx="450300" cy="3542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" name="Right Arrow 40"/>
          <p:cNvSpPr/>
          <p:nvPr/>
        </p:nvSpPr>
        <p:spPr>
          <a:xfrm>
            <a:off x="5550815" y="6140905"/>
            <a:ext cx="2981625" cy="464517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Topic:Light_4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665921" y="6178146"/>
            <a:ext cx="2726250" cy="4137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TOPIC</a:t>
            </a:r>
            <a:endParaRPr lang="en-US" sz="2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98077" y="5427952"/>
            <a:ext cx="1824655" cy="3553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FROM SENSOR</a:t>
            </a:r>
            <a:endParaRPr lang="en-US" sz="1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889950" y="5783333"/>
            <a:ext cx="2286197" cy="389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PROCESS DATA</a:t>
            </a:r>
            <a:endParaRPr lang="en-US" sz="1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5550815" y="4515292"/>
            <a:ext cx="2981625" cy="464517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Topic:Current_3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665921" y="4552533"/>
            <a:ext cx="2726250" cy="4137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TOPIC</a:t>
            </a:r>
            <a:endParaRPr lang="en-US" sz="2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098077" y="3802339"/>
            <a:ext cx="1824655" cy="3553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FROM SENSOR</a:t>
            </a:r>
            <a:endParaRPr lang="en-US" sz="1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889950" y="4157720"/>
            <a:ext cx="2286197" cy="389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PROCESS DATA</a:t>
            </a:r>
            <a:endParaRPr lang="en-US" sz="1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3" name="Right Arrow 72"/>
          <p:cNvSpPr/>
          <p:nvPr/>
        </p:nvSpPr>
        <p:spPr>
          <a:xfrm>
            <a:off x="5702896" y="2547143"/>
            <a:ext cx="2853212" cy="464517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Topic:Current_2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812117" y="3078304"/>
            <a:ext cx="2726250" cy="4137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TOPIC</a:t>
            </a:r>
            <a:endParaRPr lang="en-US" sz="2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244273" y="2328110"/>
            <a:ext cx="1824655" cy="3553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FROM SENSOR</a:t>
            </a:r>
            <a:endParaRPr lang="en-US" sz="1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036146" y="2683491"/>
            <a:ext cx="2286197" cy="389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PROCESS DATA</a:t>
            </a:r>
            <a:endParaRPr lang="en-US" sz="1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7" name="Right Arrow 76"/>
          <p:cNvSpPr/>
          <p:nvPr/>
        </p:nvSpPr>
        <p:spPr>
          <a:xfrm>
            <a:off x="5488884" y="1677483"/>
            <a:ext cx="3043556" cy="464517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Topic:Current_1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603990" y="1714724"/>
            <a:ext cx="2726250" cy="4137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TOPIC</a:t>
            </a:r>
            <a:r>
              <a:rPr lang="en-GB" sz="2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  <a:sym typeface="Wingdings" panose="05000000000000000000" pitchFamily="2" charset="2"/>
              </a:rPr>
              <a:t>:(Name)</a:t>
            </a:r>
            <a:endParaRPr lang="en-US" sz="2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036146" y="964530"/>
            <a:ext cx="1824655" cy="3553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 FROM SENSOR</a:t>
            </a:r>
            <a:endParaRPr lang="en-US" sz="1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828019" y="1319911"/>
            <a:ext cx="2286197" cy="389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PROCESS DATA</a:t>
            </a:r>
            <a:endParaRPr lang="en-US" sz="18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1" name="Right Arrow 80"/>
          <p:cNvSpPr/>
          <p:nvPr/>
        </p:nvSpPr>
        <p:spPr>
          <a:xfrm>
            <a:off x="5730190" y="3011660"/>
            <a:ext cx="2853212" cy="464517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Topic:Temp_2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ight Arrow 82"/>
          <p:cNvSpPr/>
          <p:nvPr/>
        </p:nvSpPr>
        <p:spPr>
          <a:xfrm>
            <a:off x="5578563" y="5584295"/>
            <a:ext cx="2953877" cy="464517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Topic:Current_4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>
            <a:off x="5737459" y="3404068"/>
            <a:ext cx="2853212" cy="464517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Topic:Humi_2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6379838" cy="706090"/>
          </a:xfrm>
        </p:spPr>
        <p:txBody>
          <a:bodyPr/>
          <a:lstStyle/>
          <a:p>
            <a:r>
              <a:rPr lang="en-US" sz="4400" b="1" u="sng" dirty="0">
                <a:solidFill>
                  <a:schemeClr val="accent6">
                    <a:lumMod val="50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Data generate</a:t>
            </a:r>
            <a:endParaRPr lang="th-TH" sz="4400" b="1" u="sng" dirty="0">
              <a:solidFill>
                <a:schemeClr val="accent6">
                  <a:lumMod val="50000"/>
                </a:schemeClr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265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383792" y="3241552"/>
            <a:ext cx="4564472" cy="504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Transmission media</a:t>
            </a:r>
          </a:p>
        </p:txBody>
      </p:sp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6379838" cy="706090"/>
          </a:xfrm>
        </p:spPr>
        <p:txBody>
          <a:bodyPr/>
          <a:lstStyle/>
          <a:p>
            <a:r>
              <a:rPr lang="en-US" sz="3200" b="1" u="sng" dirty="0">
                <a:solidFill>
                  <a:schemeClr val="accent6">
                    <a:lumMod val="50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Data communication (device) – Generate Data</a:t>
            </a:r>
            <a:endParaRPr lang="th-TH" sz="3200" b="1" u="sng" dirty="0">
              <a:solidFill>
                <a:schemeClr val="accent6">
                  <a:lumMod val="50000"/>
                </a:schemeClr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12709D9-7575-4EDB-A07E-145BFA1D0822}"/>
              </a:ext>
            </a:extLst>
          </p:cNvPr>
          <p:cNvSpPr/>
          <p:nvPr/>
        </p:nvSpPr>
        <p:spPr>
          <a:xfrm>
            <a:off x="6962712" y="2514838"/>
            <a:ext cx="1988256" cy="21199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5536" y="2379259"/>
            <a:ext cx="1988256" cy="2119964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312271" y="1242581"/>
            <a:ext cx="8852673" cy="724547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Related image">
            <a:extLst>
              <a:ext uri="{FF2B5EF4-FFF2-40B4-BE49-F238E27FC236}">
                <a16:creationId xmlns:a16="http://schemas.microsoft.com/office/drawing/2014/main" xmlns="" id="{57BD2892-C8D4-476E-83BF-A3694CDBC3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759" r="77401" b="49360"/>
          <a:stretch/>
        </p:blipFill>
        <p:spPr bwMode="auto">
          <a:xfrm>
            <a:off x="312271" y="2276275"/>
            <a:ext cx="50690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Related image">
            <a:extLst>
              <a:ext uri="{FF2B5EF4-FFF2-40B4-BE49-F238E27FC236}">
                <a16:creationId xmlns:a16="http://schemas.microsoft.com/office/drawing/2014/main" xmlns="" id="{3AD880C0-6C34-4D82-A604-6C07616BAC5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8576" r="41317" b="48540"/>
          <a:stretch/>
        </p:blipFill>
        <p:spPr bwMode="auto">
          <a:xfrm>
            <a:off x="6913997" y="2289587"/>
            <a:ext cx="49816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18785" y="3332380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59156" y="2132856"/>
            <a:ext cx="3088732" cy="2952328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xmlns="" id="{652D2833-57C4-41D2-9897-6EB30965555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9803" r="59743" b="50993"/>
          <a:stretch/>
        </p:blipFill>
        <p:spPr bwMode="auto">
          <a:xfrm>
            <a:off x="3358082" y="2962646"/>
            <a:ext cx="471943" cy="4362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669688" y="2423000"/>
            <a:ext cx="1051752" cy="7748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282966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383792" y="3241552"/>
            <a:ext cx="4564472" cy="504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Transmission media</a:t>
            </a:r>
          </a:p>
        </p:txBody>
      </p:sp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b="1" u="sng" dirty="0">
                <a:solidFill>
                  <a:schemeClr val="accent6">
                    <a:lumMod val="50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2. Data communication (Data </a:t>
            </a:r>
            <a:r>
              <a:rPr lang="en-US" sz="3300" b="1" u="sng" dirty="0" err="1">
                <a:solidFill>
                  <a:schemeClr val="accent6">
                    <a:lumMod val="50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Transmittion</a:t>
            </a:r>
            <a:r>
              <a:rPr lang="en-US" sz="3300" b="1" u="sng" dirty="0">
                <a:solidFill>
                  <a:schemeClr val="accent6">
                    <a:lumMod val="50000"/>
                  </a:schemeClr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)</a:t>
            </a:r>
            <a:endParaRPr lang="th-TH" sz="3300" b="1" u="sng" dirty="0">
              <a:solidFill>
                <a:schemeClr val="accent6">
                  <a:lumMod val="50000"/>
                </a:schemeClr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12709D9-7575-4EDB-A07E-145BFA1D0822}"/>
              </a:ext>
            </a:extLst>
          </p:cNvPr>
          <p:cNvSpPr/>
          <p:nvPr/>
        </p:nvSpPr>
        <p:spPr>
          <a:xfrm>
            <a:off x="6948264" y="2389155"/>
            <a:ext cx="1988256" cy="21199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5536" y="2379259"/>
            <a:ext cx="1988256" cy="2119964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312271" y="1242581"/>
            <a:ext cx="8852673" cy="724547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Related image">
            <a:extLst>
              <a:ext uri="{FF2B5EF4-FFF2-40B4-BE49-F238E27FC236}">
                <a16:creationId xmlns:a16="http://schemas.microsoft.com/office/drawing/2014/main" xmlns="" id="{57BD2892-C8D4-476E-83BF-A3694CDBC3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759" r="77401" b="49360"/>
          <a:stretch/>
        </p:blipFill>
        <p:spPr bwMode="auto">
          <a:xfrm>
            <a:off x="312271" y="2276275"/>
            <a:ext cx="50690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Related image">
            <a:extLst>
              <a:ext uri="{FF2B5EF4-FFF2-40B4-BE49-F238E27FC236}">
                <a16:creationId xmlns:a16="http://schemas.microsoft.com/office/drawing/2014/main" xmlns="" id="{3AD880C0-6C34-4D82-A604-6C07616BAC5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8576" r="41317" b="48540"/>
          <a:stretch/>
        </p:blipFill>
        <p:spPr bwMode="auto">
          <a:xfrm>
            <a:off x="6913997" y="2289587"/>
            <a:ext cx="49816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19872" y="2208813"/>
            <a:ext cx="2441418" cy="277165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xmlns="" id="{652D2833-57C4-41D2-9897-6EB30965555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9803" r="59743" b="50993"/>
          <a:stretch/>
        </p:blipFill>
        <p:spPr bwMode="auto">
          <a:xfrm>
            <a:off x="3419872" y="2962646"/>
            <a:ext cx="471943" cy="4362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2" descr="à¸à¸¥à¸à¸²à¸£à¸à¹à¸à¸«à¸²à¸£à¸¹à¸à¸ à¸²à¸à¸ªà¸³à¸«à¸£à¸±à¸ WiF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90" y="3986096"/>
            <a:ext cx="1583970" cy="89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372532" y="2441967"/>
            <a:ext cx="1051752" cy="7748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232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383792" y="3241552"/>
            <a:ext cx="4564472" cy="504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Transmission media</a:t>
            </a:r>
          </a:p>
        </p:txBody>
      </p:sp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Communication (Application)</a:t>
            </a:r>
            <a:endParaRPr lang="th-TH" sz="36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12709D9-7575-4EDB-A07E-145BFA1D0822}"/>
              </a:ext>
            </a:extLst>
          </p:cNvPr>
          <p:cNvSpPr/>
          <p:nvPr/>
        </p:nvSpPr>
        <p:spPr>
          <a:xfrm>
            <a:off x="6948264" y="2389155"/>
            <a:ext cx="1988256" cy="21199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5536" y="2379259"/>
            <a:ext cx="1988256" cy="2119964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half" idx="1"/>
          </p:nvPr>
        </p:nvSpPr>
        <p:spPr>
          <a:xfrm>
            <a:off x="312271" y="1242581"/>
            <a:ext cx="8852673" cy="724547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Related image">
            <a:extLst>
              <a:ext uri="{FF2B5EF4-FFF2-40B4-BE49-F238E27FC236}">
                <a16:creationId xmlns:a16="http://schemas.microsoft.com/office/drawing/2014/main" xmlns="" id="{57BD2892-C8D4-476E-83BF-A3694CDBC3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759" r="77401" b="49360"/>
          <a:stretch/>
        </p:blipFill>
        <p:spPr bwMode="auto">
          <a:xfrm>
            <a:off x="312271" y="2276275"/>
            <a:ext cx="50690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Related image">
            <a:extLst>
              <a:ext uri="{FF2B5EF4-FFF2-40B4-BE49-F238E27FC236}">
                <a16:creationId xmlns:a16="http://schemas.microsoft.com/office/drawing/2014/main" xmlns="" id="{3AD880C0-6C34-4D82-A604-6C07616BAC5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8576" r="41317" b="48540"/>
          <a:stretch/>
        </p:blipFill>
        <p:spPr bwMode="auto">
          <a:xfrm>
            <a:off x="6913997" y="2289587"/>
            <a:ext cx="498162" cy="477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67358" y="1967128"/>
            <a:ext cx="2441418" cy="277165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xmlns="" id="{652D2833-57C4-41D2-9897-6EB30965555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9803" r="59743" b="50993"/>
          <a:stretch/>
        </p:blipFill>
        <p:spPr bwMode="auto">
          <a:xfrm>
            <a:off x="3419872" y="2962646"/>
            <a:ext cx="471943" cy="4362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2" descr="à¸à¸¥à¸à¸²à¸£à¸à¹à¸à¸«à¸²à¸£à¸¹à¸à¸ à¸²à¸à¸ªà¸³à¸«à¸£à¸±à¸ WiF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90" y="3986096"/>
            <a:ext cx="1583970" cy="89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434724" y="2450925"/>
            <a:ext cx="1051752" cy="77481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Topic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40908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25359" y="1688921"/>
            <a:ext cx="1256207" cy="79208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11653" y="1758225"/>
            <a:ext cx="1502450" cy="9361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MQTT</a:t>
            </a:r>
          </a:p>
          <a:p>
            <a:pPr algn="ctr"/>
            <a:r>
              <a:rPr lang="en-GB" sz="32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Broker</a:t>
            </a:r>
            <a:endParaRPr lang="en-US" sz="32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3178466" y="1720804"/>
            <a:ext cx="1256207" cy="79208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469" y="1647733"/>
            <a:ext cx="1199665" cy="119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ight Arrow 32"/>
          <p:cNvSpPr/>
          <p:nvPr/>
        </p:nvSpPr>
        <p:spPr>
          <a:xfrm rot="16200000" flipH="1">
            <a:off x="7296553" y="3139722"/>
            <a:ext cx="1730014" cy="100078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à¸à¸¥à¸à¸²à¸£à¸à¹à¸à¸«à¸²à¸£à¸¹à¸à¸ à¸²à¸à¸ªà¸³à¸«à¸£à¸±à¸ grafa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33" y="4642374"/>
            <a:ext cx="3743774" cy="18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97" y="3804972"/>
            <a:ext cx="3346120" cy="1793651"/>
          </a:xfrm>
          <a:prstGeom prst="rect">
            <a:avLst/>
          </a:prstGeom>
        </p:spPr>
      </p:pic>
      <p:pic>
        <p:nvPicPr>
          <p:cNvPr id="3078" name="Picture 6" descr="à¸à¸¥à¸à¸²à¸£à¸à¹à¸à¸«à¸²à¸£à¸¹à¸à¸ à¸²à¸à¸ªà¸³à¸«à¸£à¸±à¸ chro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466" y="4701797"/>
            <a:ext cx="1229248" cy="122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ชื่อเรื่อง 5"/>
          <p:cNvSpPr>
            <a:spLocks noGrp="1"/>
          </p:cNvSpPr>
          <p:nvPr>
            <p:ph type="title"/>
          </p:nvPr>
        </p:nvSpPr>
        <p:spPr>
          <a:xfrm>
            <a:off x="358283" y="274638"/>
            <a:ext cx="7022025" cy="706090"/>
          </a:xfrm>
        </p:spPr>
        <p:txBody>
          <a:bodyPr/>
          <a:lstStyle/>
          <a:p>
            <a:r>
              <a:rPr lang="en-GB" sz="4400" b="1" u="sng" dirty="0">
                <a:solidFill>
                  <a:srgbClr val="00B050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Application</a:t>
            </a:r>
            <a:endParaRPr lang="th-TH" sz="4400" b="1" u="sng" dirty="0">
              <a:solidFill>
                <a:srgbClr val="00B050"/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12" name="Picture 2" descr="à¸à¸¥à¸à¸²à¸£à¸à¹à¸à¸«à¸²à¸£à¸¹à¸à¸ à¸²à¸à¸ªà¸³à¸«à¸£à¸±à¸ à¸à¸­à¸¡à¸à¸´à¸§à¹à¸à¸­à¸£à¹">
            <a:extLst>
              <a:ext uri="{FF2B5EF4-FFF2-40B4-BE49-F238E27FC236}">
                <a16:creationId xmlns:a16="http://schemas.microsoft.com/office/drawing/2014/main" xmlns="" id="{8DA3B31F-EFB2-43C7-A83C-B9404F51C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2" y="4311382"/>
            <a:ext cx="1241764" cy="124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à¸à¸¥à¸à¸²à¸£à¸à¹à¸à¸«à¸²à¸£à¸¹à¸à¸ à¸²à¸à¸ªà¸³à¸«à¸£à¸±à¸ à¸¡à¸·à¸­à¸à¸·à¸­">
            <a:extLst>
              <a:ext uri="{FF2B5EF4-FFF2-40B4-BE49-F238E27FC236}">
                <a16:creationId xmlns:a16="http://schemas.microsoft.com/office/drawing/2014/main" xmlns="" id="{A75DA522-DE97-470D-A827-53B31CE1F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6" y="5553146"/>
            <a:ext cx="1397729" cy="8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56755" y="956117"/>
            <a:ext cx="882257" cy="637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(Topic)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41378" y="1148574"/>
            <a:ext cx="882257" cy="6375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(Topic)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2525" y="2852936"/>
            <a:ext cx="1749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Chose database, (modify) data</a:t>
            </a:r>
            <a:endParaRPr lang="en-US" dirty="0"/>
          </a:p>
          <a:p>
            <a:endParaRPr lang="en-US" dirty="0"/>
          </a:p>
        </p:txBody>
      </p:sp>
      <p:pic>
        <p:nvPicPr>
          <p:cNvPr id="20" name="Picture 19" descr="Image result for influxdb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0" t="24737" r="22693" b="26842"/>
          <a:stretch/>
        </p:blipFill>
        <p:spPr bwMode="auto">
          <a:xfrm>
            <a:off x="7179120" y="1617109"/>
            <a:ext cx="1964880" cy="11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>
          <a:xfrm rot="10800000" flipH="1">
            <a:off x="6033159" y="1714901"/>
            <a:ext cx="1092216" cy="100078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1856752" y="4806535"/>
            <a:ext cx="1256207" cy="79208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" descr="à¸à¸¥à¸à¸²à¸£à¸à¹à¸à¸«à¸²à¸£à¸¹à¸à¸ à¸²à¸à¸ªà¸³à¸«à¸£à¸±à¸ raspberry pi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914" y="3878057"/>
            <a:ext cx="758586" cy="5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5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My team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55" y="2636912"/>
            <a:ext cx="2254916" cy="2818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77" y="2607421"/>
            <a:ext cx="2247016" cy="2808770"/>
          </a:xfrm>
          <a:prstGeom prst="rect">
            <a:avLst/>
          </a:prstGeom>
        </p:spPr>
      </p:pic>
      <p:sp>
        <p:nvSpPr>
          <p:cNvPr id="5" name="ชื่อเรื่อง 5"/>
          <p:cNvSpPr txBox="1">
            <a:spLocks/>
          </p:cNvSpPr>
          <p:nvPr/>
        </p:nvSpPr>
        <p:spPr bwMode="gray">
          <a:xfrm>
            <a:off x="1423370" y="1366323"/>
            <a:ext cx="6379838" cy="70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r>
              <a:rPr kumimoji="0" lang="en-US" sz="4000" b="1" dirty="0">
                <a:solidFill>
                  <a:schemeClr val="tx1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Author: </a:t>
            </a:r>
            <a:r>
              <a:rPr kumimoji="0" lang="en-US" sz="4000" b="1" dirty="0" err="1">
                <a:solidFill>
                  <a:schemeClr val="tx1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Patcharawat</a:t>
            </a:r>
            <a:r>
              <a:rPr kumimoji="0" lang="en-US" sz="4000" b="1" dirty="0">
                <a:solidFill>
                  <a:schemeClr val="tx1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  </a:t>
            </a:r>
            <a:r>
              <a:rPr kumimoji="0" lang="en-US" sz="4000" b="1" dirty="0" err="1">
                <a:solidFill>
                  <a:schemeClr val="tx1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Sukruk</a:t>
            </a:r>
            <a:r>
              <a:rPr kumimoji="0" lang="en-US" sz="4000" b="1" dirty="0">
                <a:solidFill>
                  <a:schemeClr val="tx1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  (DONUT)</a:t>
            </a:r>
            <a:endParaRPr kumimoji="0" lang="th-TH" sz="4000" b="1" dirty="0">
              <a:solidFill>
                <a:schemeClr val="tx1"/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sp>
        <p:nvSpPr>
          <p:cNvPr id="7" name="ชื่อเรื่อง 5"/>
          <p:cNvSpPr txBox="1">
            <a:spLocks/>
          </p:cNvSpPr>
          <p:nvPr/>
        </p:nvSpPr>
        <p:spPr bwMode="gray">
          <a:xfrm>
            <a:off x="1259632" y="5733256"/>
            <a:ext cx="1543980" cy="70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pPr algn="ctr"/>
            <a:r>
              <a:rPr kumimoji="0" lang="en-US" sz="4000" b="1" dirty="0" err="1">
                <a:solidFill>
                  <a:schemeClr val="tx1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P.Tae</a:t>
            </a:r>
            <a:r>
              <a:rPr kumimoji="0" lang="en-US" sz="4000" b="1" dirty="0">
                <a:solidFill>
                  <a:schemeClr val="tx1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 (Adviser)</a:t>
            </a:r>
            <a:endParaRPr kumimoji="0" lang="th-TH" sz="4000" b="1" dirty="0">
              <a:solidFill>
                <a:schemeClr val="tx1"/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13835" y="5301666"/>
            <a:ext cx="16979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en-US" sz="4000" b="1" dirty="0" err="1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P.Tan</a:t>
            </a:r>
            <a:r>
              <a:rPr kumimoji="0" lang="en-US" sz="4000" b="1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 </a:t>
            </a:r>
          </a:p>
          <a:p>
            <a:pPr algn="ctr"/>
            <a:r>
              <a:rPr kumimoji="0" lang="en-US" sz="4000" b="1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(Adviser)</a:t>
            </a:r>
            <a:endParaRPr kumimoji="0" lang="th-TH" sz="4000" b="1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13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ปัญหา</a:t>
            </a:r>
            <a:r>
              <a:rPr lang="th-TH" b="1" dirty="0" smtClean="0"/>
              <a:t>ที่พบ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68760"/>
            <a:ext cx="8467696" cy="48981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h-TH" dirty="0">
                <a:solidFill>
                  <a:schemeClr val="tx1"/>
                </a:solidFill>
              </a:rPr>
              <a:t>ที่</a:t>
            </a:r>
            <a:r>
              <a:rPr lang="en-US" dirty="0">
                <a:solidFill>
                  <a:schemeClr val="tx1"/>
                </a:solidFill>
              </a:rPr>
              <a:t> MCU </a:t>
            </a:r>
            <a:r>
              <a:rPr lang="th-TH" dirty="0">
                <a:solidFill>
                  <a:schemeClr val="tx1"/>
                </a:solidFill>
              </a:rPr>
              <a:t>หลุดจากการเชื่อมต่ออันเนื่องจาก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th-TH" dirty="0">
                <a:solidFill>
                  <a:schemeClr val="tx1"/>
                </a:solidFill>
              </a:rPr>
              <a:t>ของบริษัท</a:t>
            </a:r>
          </a:p>
          <a:p>
            <a:pPr marL="857250" lvl="1" indent="-457200"/>
            <a:r>
              <a:rPr lang="th-TH" dirty="0">
                <a:solidFill>
                  <a:schemeClr val="tx1"/>
                </a:solidFill>
              </a:rPr>
              <a:t>ปัญหาที่ตามมา	</a:t>
            </a:r>
          </a:p>
          <a:p>
            <a:pPr marL="1257300" lvl="2" indent="-457200"/>
            <a:r>
              <a:rPr lang="en-US" dirty="0" err="1">
                <a:solidFill>
                  <a:schemeClr val="tx1"/>
                </a:solidFill>
              </a:rPr>
              <a:t>Dashbroad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h-TH" dirty="0">
                <a:solidFill>
                  <a:schemeClr val="tx1"/>
                </a:solidFill>
              </a:rPr>
              <a:t>ไม่สามารถใช้งานได้</a:t>
            </a:r>
          </a:p>
          <a:p>
            <a:pPr marL="857250" lvl="1" indent="-457200"/>
            <a:r>
              <a:rPr lang="th-TH" dirty="0">
                <a:solidFill>
                  <a:schemeClr val="tx1"/>
                </a:solidFill>
              </a:rPr>
              <a:t>สิ่งที่ทำได้</a:t>
            </a:r>
          </a:p>
          <a:p>
            <a:pPr marL="1257300" lvl="2" indent="-457200"/>
            <a:r>
              <a:rPr lang="th-TH" dirty="0">
                <a:solidFill>
                  <a:schemeClr val="tx1"/>
                </a:solidFill>
              </a:rPr>
              <a:t>ตัว</a:t>
            </a:r>
            <a:r>
              <a:rPr lang="en-US" dirty="0">
                <a:solidFill>
                  <a:schemeClr val="tx1"/>
                </a:solidFill>
              </a:rPr>
              <a:t> MCU </a:t>
            </a:r>
            <a:r>
              <a:rPr lang="th-TH" dirty="0">
                <a:solidFill>
                  <a:schemeClr val="tx1"/>
                </a:solidFill>
              </a:rPr>
              <a:t>สามารถ </a:t>
            </a:r>
            <a:r>
              <a:rPr lang="en-US" dirty="0">
                <a:solidFill>
                  <a:schemeClr val="tx1"/>
                </a:solidFill>
              </a:rPr>
              <a:t>reconnect </a:t>
            </a:r>
            <a:r>
              <a:rPr lang="th-TH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h-TH" dirty="0">
                <a:solidFill>
                  <a:schemeClr val="tx1"/>
                </a:solidFill>
              </a:rPr>
              <a:t>ได้อัตโนมัติและข้อมูลค่าเซ็นเซอร์สามารถส่งต่อไปยัง </a:t>
            </a:r>
            <a:r>
              <a:rPr lang="en-US" dirty="0" err="1">
                <a:solidFill>
                  <a:schemeClr val="tx1"/>
                </a:solidFill>
              </a:rPr>
              <a:t>Dashbroad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h-TH" dirty="0">
                <a:solidFill>
                  <a:schemeClr val="tx1"/>
                </a:solidFill>
              </a:rPr>
              <a:t>ได้หากการเชื่อมต่อสำเร็จ</a:t>
            </a:r>
          </a:p>
          <a:p>
            <a:pPr marL="400050" lvl="1" indent="0">
              <a:buNone/>
            </a:pPr>
            <a:endParaRPr lang="th-T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2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3200" b="1" dirty="0"/>
              <a:t>สรุป สำหรับ </a:t>
            </a:r>
            <a:r>
              <a:rPr lang="en-US" sz="3200" b="1" dirty="0"/>
              <a:t>Part 1</a:t>
            </a:r>
            <a:r>
              <a:rPr lang="th-TH" sz="3200" b="1" dirty="0"/>
              <a:t> การ </a:t>
            </a:r>
            <a:r>
              <a:rPr lang="en-US" sz="3200" b="1" dirty="0"/>
              <a:t>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515" y="1303976"/>
            <a:ext cx="8103600" cy="435727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 </a:t>
            </a:r>
            <a:r>
              <a:rPr lang="th-TH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 </a:t>
            </a: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Monitor</a:t>
            </a:r>
            <a:r>
              <a:rPr lang="th-TH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อุณหภูมิ</a:t>
            </a: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ความชื้น</a:t>
            </a: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ความเข้มแสง เสร็จ</a:t>
            </a:r>
            <a:r>
              <a:rPr lang="th-TH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สิ้น</a:t>
            </a:r>
            <a:endParaRPr lang="en-US" dirty="0" smtClean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en-US" dirty="0" smtClean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 </a:t>
            </a:r>
            <a:r>
              <a:rPr lang="th-TH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รอ</a:t>
            </a:r>
            <a:r>
              <a:rPr lang="th-TH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รางถ่าน จากนั้นจึงจะทำการติดตั้งใน</a:t>
            </a:r>
            <a:r>
              <a:rPr lang="th-TH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ห้อง</a:t>
            </a:r>
            <a:r>
              <a:rPr lang="en-US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(</a:t>
            </a:r>
            <a:r>
              <a:rPr lang="th-TH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ปกติจ่ายไฟโดยใช้สาย</a:t>
            </a:r>
            <a:r>
              <a:rPr lang="en-US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USB</a:t>
            </a:r>
            <a:r>
              <a:rPr lang="th-TH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th-TH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endParaRPr lang="en-US" dirty="0" smtClean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 Raspberry </a:t>
            </a: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Pi </a:t>
            </a:r>
            <a:r>
              <a:rPr lang="th-TH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จะติดตั้งเมื่อ </a:t>
            </a:r>
            <a:r>
              <a:rPr lang="en-US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Part 2 </a:t>
            </a:r>
            <a:r>
              <a:rPr lang="th-TH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เสร็จสิ้น เนื่องจากต้อง</a:t>
            </a:r>
            <a:r>
              <a:rPr lang="th-TH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ติดต</a:t>
            </a:r>
            <a:r>
              <a:rPr lang="th-TH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ั้ง</a:t>
            </a:r>
            <a:r>
              <a:rPr lang="th-TH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อุปกรณ์เพิ่มเติม</a:t>
            </a:r>
            <a:endParaRPr lang="th-TH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35" y="3930424"/>
            <a:ext cx="1150363" cy="1122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3631" y="4610161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 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มี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Step down motor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ในตัว แปลงไฟจาก 9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V 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เป็น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5V</a:t>
            </a: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35" y="1723269"/>
            <a:ext cx="1800200" cy="135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930" y="1772401"/>
            <a:ext cx="1578690" cy="1301824"/>
          </a:xfrm>
          <a:prstGeom prst="rect">
            <a:avLst/>
          </a:prstGeom>
        </p:spPr>
      </p:pic>
      <p:pic>
        <p:nvPicPr>
          <p:cNvPr id="7" name="Picture 2" descr="à¸à¸¥à¸à¸²à¸£à¸à¹à¸à¸«à¸²à¸£à¸¹à¸à¸ à¸²à¸à¸ªà¸³à¸«à¸£à¸±à¸ à¸à¹à¸²à¸ 9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275" y="3611746"/>
            <a:ext cx="1056606" cy="10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2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ปัญหาที่อาจพบ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68760"/>
            <a:ext cx="8467696" cy="48981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h-TH" dirty="0">
                <a:solidFill>
                  <a:schemeClr val="tx1"/>
                </a:solidFill>
              </a:rPr>
              <a:t>ที่</a:t>
            </a:r>
            <a:r>
              <a:rPr lang="en-US" dirty="0">
                <a:solidFill>
                  <a:schemeClr val="tx1"/>
                </a:solidFill>
              </a:rPr>
              <a:t> MCU </a:t>
            </a:r>
            <a:r>
              <a:rPr lang="th-TH" dirty="0">
                <a:solidFill>
                  <a:schemeClr val="tx1"/>
                </a:solidFill>
              </a:rPr>
              <a:t>หลุดจากการเชื่อมต่ออันเนื่องจาก </a:t>
            </a:r>
            <a:r>
              <a:rPr lang="en-US" dirty="0">
                <a:solidFill>
                  <a:schemeClr val="tx1"/>
                </a:solidFill>
              </a:rPr>
              <a:t>Network </a:t>
            </a:r>
            <a:r>
              <a:rPr lang="th-TH" dirty="0">
                <a:solidFill>
                  <a:schemeClr val="tx1"/>
                </a:solidFill>
              </a:rPr>
              <a:t>ของบริษัท</a:t>
            </a:r>
          </a:p>
          <a:p>
            <a:pPr marL="857250" lvl="1" indent="-457200"/>
            <a:r>
              <a:rPr lang="th-TH" dirty="0">
                <a:solidFill>
                  <a:schemeClr val="tx1"/>
                </a:solidFill>
              </a:rPr>
              <a:t>ปัญหาที่ตามมา	</a:t>
            </a:r>
          </a:p>
          <a:p>
            <a:pPr marL="1257300" lvl="2" indent="-457200"/>
            <a:r>
              <a:rPr lang="en-US" dirty="0" err="1">
                <a:solidFill>
                  <a:schemeClr val="tx1"/>
                </a:solidFill>
              </a:rPr>
              <a:t>Dashbroad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h-TH" dirty="0">
                <a:solidFill>
                  <a:schemeClr val="tx1"/>
                </a:solidFill>
              </a:rPr>
              <a:t>ไม่สามารถใช้งานได้</a:t>
            </a:r>
          </a:p>
          <a:p>
            <a:pPr marL="857250" lvl="1" indent="-457200"/>
            <a:r>
              <a:rPr lang="th-TH" dirty="0">
                <a:solidFill>
                  <a:schemeClr val="tx1"/>
                </a:solidFill>
              </a:rPr>
              <a:t>สิ่งที่ทำได้</a:t>
            </a:r>
          </a:p>
          <a:p>
            <a:pPr marL="1257300" lvl="2" indent="-457200"/>
            <a:r>
              <a:rPr lang="th-TH" dirty="0">
                <a:solidFill>
                  <a:schemeClr val="tx1"/>
                </a:solidFill>
              </a:rPr>
              <a:t>ตัว</a:t>
            </a:r>
            <a:r>
              <a:rPr lang="en-US" dirty="0">
                <a:solidFill>
                  <a:schemeClr val="tx1"/>
                </a:solidFill>
              </a:rPr>
              <a:t> MCU </a:t>
            </a:r>
            <a:r>
              <a:rPr lang="th-TH" dirty="0">
                <a:solidFill>
                  <a:schemeClr val="tx1"/>
                </a:solidFill>
              </a:rPr>
              <a:t>สามารถ </a:t>
            </a:r>
            <a:r>
              <a:rPr lang="en-US" dirty="0">
                <a:solidFill>
                  <a:schemeClr val="tx1"/>
                </a:solidFill>
              </a:rPr>
              <a:t>reconnect </a:t>
            </a:r>
            <a:r>
              <a:rPr lang="th-TH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h-TH" dirty="0">
                <a:solidFill>
                  <a:schemeClr val="tx1"/>
                </a:solidFill>
              </a:rPr>
              <a:t>ได้อัตโนมัติและข้อมูลค่าเซ็นเซอร์สามารถส่งต่อไปยัง </a:t>
            </a:r>
            <a:r>
              <a:rPr lang="en-US" dirty="0" err="1">
                <a:solidFill>
                  <a:schemeClr val="tx1"/>
                </a:solidFill>
              </a:rPr>
              <a:t>Dashbroad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h-TH" dirty="0">
                <a:solidFill>
                  <a:schemeClr val="tx1"/>
                </a:solidFill>
              </a:rPr>
              <a:t>ได้หากการเชื่อมต่อสำเร็จ</a:t>
            </a:r>
          </a:p>
          <a:p>
            <a:r>
              <a:rPr lang="th-TH" dirty="0">
                <a:solidFill>
                  <a:schemeClr val="tx1"/>
                </a:solidFill>
              </a:rPr>
              <a:t>ค่าเซ็นเซอร์อาจแสดงผลผิดพลาด</a:t>
            </a:r>
            <a:r>
              <a:rPr lang="en-US" dirty="0">
                <a:solidFill>
                  <a:schemeClr val="tx1"/>
                </a:solidFill>
              </a:rPr>
              <a:t> ( Null value, Error value return 2000000)</a:t>
            </a:r>
            <a:endParaRPr lang="th-TH" dirty="0">
              <a:solidFill>
                <a:schemeClr val="tx1"/>
              </a:solidFill>
            </a:endParaRPr>
          </a:p>
          <a:p>
            <a:pPr lvl="1"/>
            <a:r>
              <a:rPr lang="th-TH" dirty="0">
                <a:solidFill>
                  <a:schemeClr val="tx1"/>
                </a:solidFill>
              </a:rPr>
              <a:t>ปัญหาที่ตามมา</a:t>
            </a:r>
          </a:p>
          <a:p>
            <a:pPr lvl="2"/>
            <a:r>
              <a:rPr lang="th-TH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Dashbroad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h-TH" dirty="0">
                <a:solidFill>
                  <a:schemeClr val="tx1"/>
                </a:solidFill>
              </a:rPr>
              <a:t>แสดงค่าที่ผิดเพื้ยน</a:t>
            </a:r>
            <a:r>
              <a:rPr lang="en-US" dirty="0">
                <a:solidFill>
                  <a:schemeClr val="tx1"/>
                </a:solidFill>
              </a:rPr>
              <a:t>, Email alert </a:t>
            </a:r>
            <a:r>
              <a:rPr lang="th-TH" dirty="0">
                <a:solidFill>
                  <a:schemeClr val="tx1"/>
                </a:solidFill>
              </a:rPr>
              <a:t>ในเหตุการณ์ที่ไม่ควรจะเกิด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h-TH" dirty="0">
                <a:solidFill>
                  <a:schemeClr val="tx1"/>
                </a:solidFill>
              </a:rPr>
              <a:t>เช่น </a:t>
            </a:r>
            <a:r>
              <a:rPr lang="en-US" dirty="0">
                <a:solidFill>
                  <a:schemeClr val="tx1"/>
                </a:solidFill>
              </a:rPr>
              <a:t>Temperature is 2000000</a:t>
            </a:r>
            <a:endParaRPr lang="th-TH" dirty="0">
              <a:solidFill>
                <a:schemeClr val="tx1"/>
              </a:solidFill>
            </a:endParaRPr>
          </a:p>
          <a:p>
            <a:pPr marL="857250" lvl="1" indent="-457200"/>
            <a:r>
              <a:rPr lang="th-TH" dirty="0">
                <a:solidFill>
                  <a:schemeClr val="tx1"/>
                </a:solidFill>
              </a:rPr>
              <a:t>สิ่งที่ทำได้</a:t>
            </a:r>
          </a:p>
          <a:p>
            <a:pPr marL="1257300" lvl="2" indent="-457200"/>
            <a:r>
              <a:rPr lang="en-US" dirty="0">
                <a:solidFill>
                  <a:schemeClr val="tx1"/>
                </a:solidFill>
              </a:rPr>
              <a:t>Alert email </a:t>
            </a:r>
            <a:r>
              <a:rPr lang="th-TH" dirty="0">
                <a:solidFill>
                  <a:schemeClr val="tx1"/>
                </a:solidFill>
              </a:rPr>
              <a:t>ณ ช่วงค่าที่กำหนดเท่านั้น </a:t>
            </a:r>
            <a:r>
              <a:rPr lang="en-US" dirty="0">
                <a:solidFill>
                  <a:schemeClr val="tx1"/>
                </a:solidFill>
              </a:rPr>
              <a:t> Temperature (-50 to 15 , 40 to 100)</a:t>
            </a:r>
            <a:endParaRPr lang="th-TH" dirty="0">
              <a:solidFill>
                <a:schemeClr val="tx1"/>
              </a:solidFill>
            </a:endParaRPr>
          </a:p>
          <a:p>
            <a:pPr marL="857250" lvl="1" indent="-457200">
              <a:buAutoNum type="arabicPeriod"/>
            </a:pPr>
            <a:endParaRPr lang="th-T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00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564904"/>
            <a:ext cx="7272808" cy="1778586"/>
          </a:xfrm>
        </p:spPr>
        <p:txBody>
          <a:bodyPr/>
          <a:lstStyle/>
          <a:p>
            <a:pPr algn="ctr"/>
            <a:r>
              <a:rPr lang="en-US" sz="4000" b="1" dirty="0"/>
              <a:t>PART 2 Concept Design</a:t>
            </a:r>
            <a:br>
              <a:rPr lang="en-US" sz="4000" b="1" dirty="0"/>
            </a:br>
            <a:r>
              <a:rPr lang="en-US" sz="4000" b="1" dirty="0"/>
              <a:t>(Automatic</a:t>
            </a:r>
            <a:r>
              <a:rPr lang="th-TH" sz="4000" b="1" dirty="0"/>
              <a:t> </a:t>
            </a:r>
            <a:r>
              <a:rPr lang="en-US" sz="4000" b="1" dirty="0"/>
              <a:t>Room)</a:t>
            </a:r>
          </a:p>
        </p:txBody>
      </p:sp>
    </p:spTree>
    <p:extLst>
      <p:ext uri="{BB962C8B-B14F-4D97-AF65-F5344CB8AC3E}">
        <p14:creationId xmlns:p14="http://schemas.microsoft.com/office/powerpoint/2010/main" val="334444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060848"/>
            <a:ext cx="3312368" cy="70609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ปิด / เปิด ไฟอัตโนมัติ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971600" y="3068960"/>
            <a:ext cx="7128792" cy="2808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r>
              <a:rPr kumimoji="0" lang="th-TH" b="1" dirty="0">
                <a:solidFill>
                  <a:schemeClr val="tx1"/>
                </a:solidFill>
              </a:rPr>
              <a:t>แจ้งเตือนผ่านอีเมลเมื่อเกิดเหตุการณ์</a:t>
            </a:r>
            <a:endParaRPr kumimoji="0" lang="en-US" b="1" dirty="0">
              <a:solidFill>
                <a:schemeClr val="tx1"/>
              </a:solidFill>
            </a:endParaRPr>
          </a:p>
          <a:p>
            <a:endParaRPr kumimoji="0" lang="th-TH" b="1" dirty="0">
              <a:solidFill>
                <a:schemeClr val="tx1"/>
              </a:solidFill>
            </a:endParaRPr>
          </a:p>
          <a:p>
            <a:r>
              <a:rPr kumimoji="0" lang="th-TH" dirty="0">
                <a:solidFill>
                  <a:schemeClr val="tx1"/>
                </a:solidFill>
              </a:rPr>
              <a:t>	1.ค่าอุณหภูมิผิดปกติ </a:t>
            </a:r>
            <a:r>
              <a:rPr kumimoji="0" lang="en-US" dirty="0">
                <a:solidFill>
                  <a:schemeClr val="tx1"/>
                </a:solidFill>
              </a:rPr>
              <a:t>(</a:t>
            </a:r>
            <a:r>
              <a:rPr kumimoji="0" lang="th-TH" dirty="0">
                <a:solidFill>
                  <a:schemeClr val="tx1"/>
                </a:solidFill>
              </a:rPr>
              <a:t>ร้อนจัด</a:t>
            </a:r>
            <a:r>
              <a:rPr kumimoji="0" lang="en-US" dirty="0">
                <a:solidFill>
                  <a:schemeClr val="tx1"/>
                </a:solidFill>
              </a:rPr>
              <a:t>,</a:t>
            </a:r>
            <a:r>
              <a:rPr kumimoji="0" lang="th-TH" dirty="0">
                <a:solidFill>
                  <a:schemeClr val="tx1"/>
                </a:solidFill>
              </a:rPr>
              <a:t>เย็นจัด</a:t>
            </a:r>
            <a:r>
              <a:rPr kumimoji="0" lang="en-US" dirty="0">
                <a:solidFill>
                  <a:schemeClr val="tx1"/>
                </a:solidFill>
              </a:rPr>
              <a:t>)</a:t>
            </a:r>
          </a:p>
          <a:p>
            <a:endParaRPr kumimoji="0" lang="th-TH" dirty="0">
              <a:solidFill>
                <a:schemeClr val="tx1"/>
              </a:solidFill>
            </a:endParaRPr>
          </a:p>
          <a:p>
            <a:r>
              <a:rPr kumimoji="0" lang="en-US" dirty="0">
                <a:solidFill>
                  <a:schemeClr val="tx1"/>
                </a:solidFill>
              </a:rPr>
              <a:t>	2.</a:t>
            </a:r>
            <a:r>
              <a:rPr kumimoji="0" lang="th-TH" dirty="0">
                <a:solidFill>
                  <a:schemeClr val="tx1"/>
                </a:solidFill>
              </a:rPr>
              <a:t>ค่าความชื้นผิดปกติ </a:t>
            </a:r>
            <a:r>
              <a:rPr kumimoji="0" lang="en-US" dirty="0">
                <a:solidFill>
                  <a:schemeClr val="tx1"/>
                </a:solidFill>
              </a:rPr>
              <a:t>(</a:t>
            </a:r>
            <a:r>
              <a:rPr kumimoji="0" lang="th-TH" dirty="0">
                <a:solidFill>
                  <a:schemeClr val="tx1"/>
                </a:solidFill>
              </a:rPr>
              <a:t>ปริมาณความชื้นสัมพัทธ์น้อยหรือมากเกินไป</a:t>
            </a:r>
            <a:r>
              <a:rPr kumimoji="0" lang="en-US" dirty="0">
                <a:solidFill>
                  <a:schemeClr val="tx1"/>
                </a:solidFill>
              </a:rPr>
              <a:t>)</a:t>
            </a:r>
          </a:p>
          <a:p>
            <a:endParaRPr kumimoji="0" lang="th-TH" dirty="0">
              <a:solidFill>
                <a:schemeClr val="tx1"/>
              </a:solidFill>
            </a:endParaRPr>
          </a:p>
          <a:p>
            <a:r>
              <a:rPr kumimoji="0" lang="th-TH" dirty="0">
                <a:solidFill>
                  <a:schemeClr val="tx1"/>
                </a:solidFill>
              </a:rPr>
              <a:t>	3.มีการเปิดไฟทิ้งไว้ในห้องหลังเวลาเลิกงาน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B3E97A61-74FA-4DE8-B605-579CFC3DA2C7}"/>
              </a:ext>
            </a:extLst>
          </p:cNvPr>
          <p:cNvSpPr txBox="1">
            <a:spLocks/>
          </p:cNvSpPr>
          <p:nvPr/>
        </p:nvSpPr>
        <p:spPr bwMode="gray">
          <a:xfrm>
            <a:off x="560059" y="260648"/>
            <a:ext cx="6379838" cy="70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r>
              <a:rPr kumimoji="0" lang="th-TH" sz="2800" b="1" dirty="0"/>
              <a:t>นำค่า </a:t>
            </a:r>
            <a:r>
              <a:rPr kumimoji="0" lang="en-US" sz="2800" b="1" dirty="0"/>
              <a:t>Monitor </a:t>
            </a:r>
            <a:r>
              <a:rPr kumimoji="0" lang="th-TH" sz="2800" b="1" dirty="0"/>
              <a:t>จาก </a:t>
            </a:r>
            <a:r>
              <a:rPr kumimoji="0" lang="en-US" sz="2800" b="1" dirty="0"/>
              <a:t>Part 1 </a:t>
            </a:r>
            <a:r>
              <a:rPr kumimoji="0" lang="th-TH" sz="2800" b="1" dirty="0"/>
              <a:t>มา </a:t>
            </a:r>
            <a:r>
              <a:rPr kumimoji="0" lang="en-US" sz="2800" b="1" dirty="0"/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236953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gray">
          <a:xfrm>
            <a:off x="560059" y="260648"/>
            <a:ext cx="6379838" cy="70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r>
              <a:rPr kumimoji="0" lang="th-TH" sz="2800" b="1" dirty="0"/>
              <a:t>ปิดไฟอัตโนมัติ</a:t>
            </a:r>
            <a:r>
              <a:rPr kumimoji="0" lang="en-US" sz="2800" b="1" dirty="0"/>
              <a:t> (Only)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10914"/>
            <a:ext cx="7034220" cy="380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6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87" y="1556792"/>
            <a:ext cx="3120406" cy="1008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07" y="3140968"/>
            <a:ext cx="3138286" cy="8417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064" y="1196752"/>
            <a:ext cx="3624482" cy="298882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gray">
          <a:xfrm>
            <a:off x="560059" y="260648"/>
            <a:ext cx="6379838" cy="70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r>
              <a:rPr kumimoji="0" lang="th-TH" sz="2800" b="1" dirty="0"/>
              <a:t>การแจ้งเตือนผ่าน </a:t>
            </a:r>
            <a:r>
              <a:rPr kumimoji="0" lang="en-US" sz="2800" b="1" dirty="0"/>
              <a:t>Email</a:t>
            </a:r>
          </a:p>
        </p:txBody>
      </p:sp>
      <p:pic>
        <p:nvPicPr>
          <p:cNvPr id="4098" name="Picture 2" descr="à¸à¸¥à¸à¸²à¸£à¸à¹à¸à¸«à¸²à¸£à¸¹à¸à¸ à¸²à¸à¸ªà¸³à¸«à¸£à¸±à¸ email ale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05" y="942002"/>
            <a:ext cx="1858878" cy="123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59" y="4869160"/>
            <a:ext cx="3564844" cy="7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9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213" y="1854887"/>
            <a:ext cx="1571892" cy="10081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Detect Temperature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5213" y="3466624"/>
            <a:ext cx="1571892" cy="10081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Detect Humidity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5213" y="5236160"/>
            <a:ext cx="1560247" cy="10081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Detect human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gray">
          <a:xfrm>
            <a:off x="3923928" y="1015548"/>
            <a:ext cx="2086632" cy="70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GB" sz="2400" kern="1200">
                <a:solidFill>
                  <a:schemeClr val="bg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eiryo" pitchFamily="50" charset="-128"/>
                <a:cs typeface="Arial" charset="0"/>
              </a:defRPr>
            </a:lvl9pPr>
          </a:lstStyle>
          <a:p>
            <a:r>
              <a:rPr kumimoji="0"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Finished</a:t>
            </a:r>
          </a:p>
        </p:txBody>
      </p:sp>
      <p:pic>
        <p:nvPicPr>
          <p:cNvPr id="22" name="Picture 2" descr="à¸à¸¥à¸à¸²à¸£à¸à¹à¸à¸«à¸²à¸£à¸¹à¸à¸ à¸²à¸à¸ªà¸³à¸«à¸£à¸±à¸ correct sig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72" y="1721638"/>
            <a:ext cx="1008112" cy="13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à¸à¸¥à¸à¸²à¸£à¸à¹à¸à¸«à¸²à¸£à¸¹à¸à¸ à¸²à¸à¸ªà¸³à¸«à¸£à¸±à¸ correct sig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72" y="3335760"/>
            <a:ext cx="1008112" cy="13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6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à¸à¸¥à¸à¸²à¸£à¸à¹à¸à¸«à¸²à¸£à¸¹à¸à¸ à¸²à¸à¸ªà¸³à¸«à¸£à¸±à¸ pixy cam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0" y="1961120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à¸à¸¥à¸à¸²à¸£à¸à¹à¸à¸«à¸²à¸£à¸¹à¸à¸ à¸²à¸à¸ªà¸³à¸«à¸£à¸±à¸ pir sens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17280" r="14681" b="13601"/>
          <a:stretch/>
        </p:blipFill>
        <p:spPr bwMode="auto">
          <a:xfrm>
            <a:off x="5181686" y="2449897"/>
            <a:ext cx="3636912" cy="27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>
          <a:xfrm>
            <a:off x="755576" y="1340768"/>
            <a:ext cx="8036022" cy="706090"/>
          </a:xfrm>
        </p:spPr>
        <p:txBody>
          <a:bodyPr/>
          <a:lstStyle/>
          <a:p>
            <a:r>
              <a:rPr lang="en-US" sz="5400" b="1" dirty="0">
                <a:solidFill>
                  <a:srgbClr val="C00000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     PIXY                   </a:t>
            </a:r>
            <a:r>
              <a:rPr lang="en-US" sz="5400" b="1" dirty="0">
                <a:solidFill>
                  <a:schemeClr val="accent3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VS</a:t>
            </a:r>
            <a:r>
              <a:rPr lang="en-US" sz="5400" b="1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               </a:t>
            </a:r>
            <a:r>
              <a:rPr lang="en-US" sz="5400" b="1" dirty="0">
                <a:solidFill>
                  <a:srgbClr val="00B0F0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PIR 							Sensor</a:t>
            </a:r>
            <a:endParaRPr lang="th-TH" sz="5400" b="1" dirty="0">
              <a:solidFill>
                <a:srgbClr val="00B0F0"/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369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à¸à¸¥à¸à¸²à¸£à¸à¹à¸à¸«à¸²à¸£à¸¹à¸à¸ à¸²à¸à¸ªà¸³à¸«à¸£à¸±à¸ pixy camer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8" r="11230"/>
          <a:stretch/>
        </p:blipFill>
        <p:spPr bwMode="auto">
          <a:xfrm>
            <a:off x="586064" y="1292233"/>
            <a:ext cx="1962848" cy="257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à¸à¸¥à¸à¸²à¸£à¸à¹à¸à¸«à¸²à¸£à¸¹à¸à¸ à¸²à¸à¸ªà¸³à¸«à¸£à¸±à¸ pir senso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t="17280" r="14681" b="13601"/>
          <a:stretch/>
        </p:blipFill>
        <p:spPr bwMode="auto">
          <a:xfrm>
            <a:off x="6463344" y="2171322"/>
            <a:ext cx="1836204" cy="13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>
          <a:xfrm>
            <a:off x="459970" y="1340768"/>
            <a:ext cx="8036022" cy="706090"/>
          </a:xfrm>
        </p:spPr>
        <p:txBody>
          <a:bodyPr/>
          <a:lstStyle/>
          <a:p>
            <a:r>
              <a:rPr lang="en-US" sz="5400" b="1" dirty="0">
                <a:solidFill>
                  <a:srgbClr val="C00000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     PIXY                   </a:t>
            </a:r>
            <a:r>
              <a:rPr lang="en-US" sz="5400" b="1" dirty="0">
                <a:solidFill>
                  <a:schemeClr val="accent3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VS</a:t>
            </a:r>
            <a:r>
              <a:rPr lang="en-US" sz="5400" b="1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               </a:t>
            </a:r>
            <a:r>
              <a:rPr lang="en-US" sz="5400" b="1" dirty="0">
                <a:solidFill>
                  <a:srgbClr val="00B0F0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PIR 							Sensor</a:t>
            </a:r>
            <a:endParaRPr lang="th-TH" sz="5400" b="1" dirty="0">
              <a:solidFill>
                <a:srgbClr val="00B0F0"/>
              </a:solidFill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04" y="3618921"/>
            <a:ext cx="2545776" cy="1569895"/>
          </a:xfrm>
          <a:prstGeom prst="rect">
            <a:avLst/>
          </a:prstGeom>
        </p:spPr>
      </p:pic>
      <p:pic>
        <p:nvPicPr>
          <p:cNvPr id="3074" name="Picture 2" descr="à¸à¸¥à¸à¸²à¸£à¸à¹à¸à¸«à¸²à¸£à¸¹à¸à¸ à¸²à¸à¸ªà¸³à¸«à¸£à¸±à¸ pir sens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960" y="3460316"/>
            <a:ext cx="2016224" cy="188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40662" y="5476582"/>
            <a:ext cx="1955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Rely on infrared </a:t>
            </a:r>
          </a:p>
          <a:p>
            <a:r>
              <a:rPr lang="en-US" dirty="0"/>
              <a:t>Return 0,1  </a:t>
            </a:r>
            <a:endParaRPr lang="th-TH" dirty="0"/>
          </a:p>
          <a:p>
            <a:r>
              <a:rPr lang="en-US" dirty="0"/>
              <a:t>Low accuracy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696" y="5411986"/>
            <a:ext cx="53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th-TH" dirty="0"/>
              <a:t>เป็นโมดูลกล้องตรวจจับแยกแยะวัตถุด้วยสีที่โด่งดังและประสบความสําเร็จอย่างสูงในการระดมทุนผ่าน</a:t>
            </a:r>
            <a:r>
              <a:rPr lang="en-US" dirty="0"/>
              <a:t>www.kickstarter.com </a:t>
            </a:r>
            <a:r>
              <a:rPr lang="th-TH" dirty="0"/>
              <a:t>โดยใช้โมดูล </a:t>
            </a:r>
            <a:r>
              <a:rPr lang="en-US" dirty="0"/>
              <a:t>CCD </a:t>
            </a:r>
            <a:r>
              <a:rPr lang="th-TH" dirty="0"/>
              <a:t>ทํางานร่วมกับแผงวงจรประมวลผลภาพหรือ </a:t>
            </a:r>
            <a:r>
              <a:rPr lang="en-US" dirty="0"/>
              <a:t>image processing </a:t>
            </a:r>
          </a:p>
          <a:p>
            <a:r>
              <a:rPr lang="en-US" dirty="0"/>
              <a:t>High accuracy </a:t>
            </a:r>
            <a:r>
              <a:rPr lang="th-TH" dirty="0"/>
              <a:t>ติดตั้งบน </a:t>
            </a:r>
            <a:r>
              <a:rPr lang="en-US" dirty="0"/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248751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6948265" y="1954463"/>
            <a:ext cx="1896259" cy="18499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56856" y="4053202"/>
            <a:ext cx="2089605" cy="8535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61195" y="2953566"/>
            <a:ext cx="2025286" cy="8535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08499" y="1301015"/>
            <a:ext cx="1896259" cy="8535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Concept (Old)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23" name="Picture 22" descr="Related image">
            <a:extLst>
              <a:ext uri="{FF2B5EF4-FFF2-40B4-BE49-F238E27FC236}">
                <a16:creationId xmlns:a16="http://schemas.microsoft.com/office/drawing/2014/main" xmlns="" id="{57BD2892-C8D4-476E-83BF-A3694CDBC3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7759" r="77401" b="49360"/>
          <a:stretch/>
        </p:blipFill>
        <p:spPr bwMode="auto">
          <a:xfrm>
            <a:off x="451286" y="1253257"/>
            <a:ext cx="466967" cy="4106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 descr="Related image">
            <a:extLst>
              <a:ext uri="{FF2B5EF4-FFF2-40B4-BE49-F238E27FC236}">
                <a16:creationId xmlns:a16="http://schemas.microsoft.com/office/drawing/2014/main" xmlns="" id="{652D2833-57C4-41D2-9897-6EB30965555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5" t="9803" r="59743" b="50993"/>
          <a:stretch/>
        </p:blipFill>
        <p:spPr bwMode="auto">
          <a:xfrm>
            <a:off x="186017" y="2818559"/>
            <a:ext cx="434762" cy="3754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Picture 30" descr="Related image">
            <a:extLst>
              <a:ext uri="{FF2B5EF4-FFF2-40B4-BE49-F238E27FC236}">
                <a16:creationId xmlns:a16="http://schemas.microsoft.com/office/drawing/2014/main" xmlns="" id="{3AD880C0-6C34-4D82-A604-6C07616BAC5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8576" r="41317" b="48540"/>
          <a:stretch/>
        </p:blipFill>
        <p:spPr bwMode="auto">
          <a:xfrm>
            <a:off x="447564" y="4042695"/>
            <a:ext cx="458916" cy="4106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Picture 31" descr="Related image">
            <a:extLst>
              <a:ext uri="{FF2B5EF4-FFF2-40B4-BE49-F238E27FC236}">
                <a16:creationId xmlns:a16="http://schemas.microsoft.com/office/drawing/2014/main" xmlns="" id="{9A53018B-F0C4-40F4-9AAD-4FA44B78E7CC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0" t="8986" r="22533" b="49768"/>
          <a:stretch/>
        </p:blipFill>
        <p:spPr bwMode="auto">
          <a:xfrm>
            <a:off x="5491124" y="1731184"/>
            <a:ext cx="458916" cy="3947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17806" y="1090367"/>
            <a:ext cx="7082689" cy="3835496"/>
            <a:chOff x="1112019" y="1741871"/>
            <a:chExt cx="7101659" cy="376048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3437" y="1741871"/>
              <a:ext cx="4701224" cy="3479760"/>
            </a:xfrm>
            <a:prstGeom prst="rect">
              <a:avLst/>
            </a:prstGeom>
          </p:spPr>
        </p:pic>
        <p:pic>
          <p:nvPicPr>
            <p:cNvPr id="19" name="Picture 8" descr="à¸à¸¥à¸à¸²à¸£à¸à¹à¸à¸«à¸²à¸£à¸¹à¸à¸ à¸²à¸à¸ªà¸³à¸«à¸£à¸±à¸ humidity">
              <a:extLst>
                <a:ext uri="{FF2B5EF4-FFF2-40B4-BE49-F238E27FC236}">
                  <a16:creationId xmlns:a16="http://schemas.microsoft.com/office/drawing/2014/main" xmlns="" id="{A8375EB7-E114-467C-8EA0-842352E3B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019" y="3535871"/>
              <a:ext cx="747588" cy="747588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à¸£à¸¹à¸à¸ à¸²à¸à¸à¸µà¹à¹à¸à¸µà¹à¸¢à¸§à¸à¹à¸­à¸">
              <a:extLst>
                <a:ext uri="{FF2B5EF4-FFF2-40B4-BE49-F238E27FC236}">
                  <a16:creationId xmlns:a16="http://schemas.microsoft.com/office/drawing/2014/main" xmlns="" id="{DA599042-6038-4DE8-8A97-0834AE6E3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533" y="2019826"/>
              <a:ext cx="671943" cy="668697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1125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à¸£à¸¹à¸à¸ à¸²à¸à¸à¸µà¹à¹à¸à¸µà¹à¸¢à¸§à¸à¹à¸­à¸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083" y="4831764"/>
              <a:ext cx="939581" cy="670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à¸£à¸¹à¸à¸ à¸²à¸à¸à¸µà¹à¹à¸à¸µà¹à¸¢à¸§à¸à¹à¸­à¸">
              <a:extLst>
                <a:ext uri="{FF2B5EF4-FFF2-40B4-BE49-F238E27FC236}">
                  <a16:creationId xmlns:a16="http://schemas.microsoft.com/office/drawing/2014/main" xmlns="" id="{DA599042-6038-4DE8-8A97-0834AE6E3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735" y="3105828"/>
              <a:ext cx="671943" cy="668697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1125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à¸£à¸¹à¸à¸ à¸²à¸à¸à¸µà¹à¹à¸à¸µà¹à¸¢à¸§à¸à¹à¸­à¸">
              <a:extLst>
                <a:ext uri="{FF2B5EF4-FFF2-40B4-BE49-F238E27FC236}">
                  <a16:creationId xmlns:a16="http://schemas.microsoft.com/office/drawing/2014/main" xmlns="" id="{DA599042-6038-4DE8-8A97-0834AE6E3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303" y="3648062"/>
              <a:ext cx="671943" cy="668697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1125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à¸£à¸¹à¸à¸ à¸²à¸à¸à¸µà¹à¹à¸à¸µà¹à¸¢à¸§à¸à¹à¸­à¸">
              <a:extLst>
                <a:ext uri="{FF2B5EF4-FFF2-40B4-BE49-F238E27FC236}">
                  <a16:creationId xmlns:a16="http://schemas.microsoft.com/office/drawing/2014/main" xmlns="" id="{DA599042-6038-4DE8-8A97-0834AE6E3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085" y="4831764"/>
              <a:ext cx="671943" cy="668697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1125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36" descr="Related image">
            <a:extLst>
              <a:ext uri="{FF2B5EF4-FFF2-40B4-BE49-F238E27FC236}">
                <a16:creationId xmlns:a16="http://schemas.microsoft.com/office/drawing/2014/main" xmlns="" id="{9A53018B-F0C4-40F4-9AAD-4FA44B78E7CC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0" t="8986" r="22533" b="49768"/>
          <a:stretch/>
        </p:blipFill>
        <p:spPr bwMode="auto">
          <a:xfrm>
            <a:off x="6900889" y="1775734"/>
            <a:ext cx="458916" cy="3947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6668B03-30D4-4790-B585-6217A98E6E00}"/>
              </a:ext>
            </a:extLst>
          </p:cNvPr>
          <p:cNvSpPr txBox="1"/>
          <p:nvPr/>
        </p:nvSpPr>
        <p:spPr>
          <a:xfrm>
            <a:off x="287720" y="5794175"/>
            <a:ext cx="852099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But I have a problem</a:t>
            </a:r>
            <a:r>
              <a:rPr lang="th-TH" sz="2400" dirty="0"/>
              <a:t> </a:t>
            </a:r>
            <a:r>
              <a:rPr lang="en-US" sz="2400" dirty="0"/>
              <a:t>with 2 parameter, pressure and current</a:t>
            </a:r>
            <a:endParaRPr lang="th-TH" sz="2400" dirty="0"/>
          </a:p>
        </p:txBody>
      </p:sp>
      <p:pic>
        <p:nvPicPr>
          <p:cNvPr id="25" name="Picture 2" descr="à¸à¸¥à¸à¸²à¸£à¸à¹à¸à¸«à¸²à¸£à¸¹à¸à¸ à¸²à¸à¸ªà¸³à¸«à¸£à¸±à¸ à¸à¸§à¸²à¸¡à¸ªà¸§à¹à¸²à¸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75" y="2309365"/>
            <a:ext cx="1131342" cy="10662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43608" y="1253257"/>
            <a:ext cx="936104" cy="105610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29990" y="4089706"/>
            <a:ext cx="936104" cy="105610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63520" y="4090691"/>
            <a:ext cx="896111" cy="105610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491895" y="2860212"/>
            <a:ext cx="936104" cy="105610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70528" y="2302750"/>
            <a:ext cx="936104" cy="105610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0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C00000"/>
                </a:solidFill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PIXY</a:t>
            </a:r>
            <a:endParaRPr lang="en-US" sz="3600" dirty="0"/>
          </a:p>
        </p:txBody>
      </p:sp>
      <p:pic>
        <p:nvPicPr>
          <p:cNvPr id="2050" name="Picture 2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6912768" cy="38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979712" y="5475168"/>
            <a:ext cx="8103600" cy="1114052"/>
          </a:xfrm>
        </p:spPr>
        <p:txBody>
          <a:bodyPr/>
          <a:lstStyle/>
          <a:p>
            <a:pPr marL="0" indent="0">
              <a:buNone/>
            </a:pPr>
            <a:r>
              <a:rPr lang="th-TH" dirty="0">
                <a:solidFill>
                  <a:schemeClr val="tx1"/>
                </a:solidFill>
              </a:rPr>
              <a:t>สามารถต่อยอดเป็นการตรวจจับอารมณ์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th-TH" dirty="0">
                <a:solidFill>
                  <a:schemeClr val="tx1"/>
                </a:solidFill>
              </a:rPr>
              <a:t>สีหน้า</a:t>
            </a:r>
            <a:r>
              <a:rPr lang="en-US" dirty="0">
                <a:solidFill>
                  <a:schemeClr val="tx1"/>
                </a:solidFill>
              </a:rPr>
              <a:t>…</a:t>
            </a:r>
            <a:endParaRPr lang="th-TH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th-T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74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Movidius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363" y="4187156"/>
            <a:ext cx="8103600" cy="1114052"/>
          </a:xfrm>
        </p:spPr>
        <p:txBody>
          <a:bodyPr/>
          <a:lstStyle/>
          <a:p>
            <a:pPr marL="0" indent="0">
              <a:buNone/>
            </a:pPr>
            <a:r>
              <a:rPr lang="th-TH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chemeClr val="tx1"/>
                </a:solidFill>
              </a:rPr>
              <a:t>Neural Compute Stick (</a:t>
            </a:r>
            <a:r>
              <a:rPr lang="en-US" dirty="0" err="1">
                <a:solidFill>
                  <a:schemeClr val="tx1"/>
                </a:solidFill>
              </a:rPr>
              <a:t>Movidius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th-TH" dirty="0">
                <a:solidFill>
                  <a:schemeClr val="tx1"/>
                </a:solidFill>
              </a:rPr>
              <a:t>เป็นอุปกรณ์เสริมพลังให้กับระบบ </a:t>
            </a:r>
            <a:r>
              <a:rPr lang="en-US" dirty="0">
                <a:solidFill>
                  <a:schemeClr val="tx1"/>
                </a:solidFill>
              </a:rPr>
              <a:t>image processing </a:t>
            </a:r>
            <a:r>
              <a:rPr lang="th-TH" dirty="0">
                <a:solidFill>
                  <a:schemeClr val="tx1"/>
                </a:solidFill>
              </a:rPr>
              <a:t>ขณะเดียวกัน ช่วยให้ </a:t>
            </a:r>
            <a:r>
              <a:rPr lang="en-US" dirty="0">
                <a:solidFill>
                  <a:schemeClr val="tx1"/>
                </a:solidFill>
              </a:rPr>
              <a:t>CPU </a:t>
            </a:r>
            <a:r>
              <a:rPr lang="th-TH" dirty="0">
                <a:solidFill>
                  <a:schemeClr val="tx1"/>
                </a:solidFill>
              </a:rPr>
              <a:t>ทำงานเบาลง เหมาะสมกับการพัฒนาระบบช่วยวิเคราะห์ภาพบนระบบ </a:t>
            </a:r>
            <a:r>
              <a:rPr lang="en-US" dirty="0">
                <a:solidFill>
                  <a:schemeClr val="tx1"/>
                </a:solidFill>
              </a:rPr>
              <a:t>Single Board Computer </a:t>
            </a:r>
            <a:r>
              <a:rPr lang="th-TH" dirty="0">
                <a:solidFill>
                  <a:schemeClr val="tx1"/>
                </a:solidFill>
              </a:rPr>
              <a:t>ที่มีพลังของ </a:t>
            </a:r>
            <a:r>
              <a:rPr lang="en-US" dirty="0">
                <a:solidFill>
                  <a:schemeClr val="tx1"/>
                </a:solidFill>
              </a:rPr>
              <a:t>CPU </a:t>
            </a:r>
            <a:r>
              <a:rPr lang="th-TH" dirty="0">
                <a:solidFill>
                  <a:schemeClr val="tx1"/>
                </a:solidFill>
              </a:rPr>
              <a:t>ไม่สูงนัก</a:t>
            </a:r>
          </a:p>
          <a:p>
            <a:pPr marL="0" indent="0">
              <a:buNone/>
            </a:pPr>
            <a:endParaRPr lang="th-TH" dirty="0">
              <a:solidFill>
                <a:schemeClr val="tx1"/>
              </a:solidFill>
            </a:endParaRPr>
          </a:p>
        </p:txBody>
      </p:sp>
      <p:pic>
        <p:nvPicPr>
          <p:cNvPr id="1028" name="Picture 4" descr="à¸à¸¥à¸à¸²à¸£à¸à¹à¸à¸«à¸²à¸£à¸¹à¸à¸ à¸²à¸à¸ªà¸³à¸«à¸£à¸±à¸ movid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3" y="1299114"/>
            <a:ext cx="3780568" cy="25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390" y="1220502"/>
            <a:ext cx="4719060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à¸à¸¥à¸à¸²à¸£à¸à¹à¸à¸«à¸²à¸£à¸¹à¸à¸ à¸²à¸à¸ªà¸³à¸«à¸£à¸±à¸ esp826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1" t="27678" r="491" b="17120"/>
          <a:stretch/>
        </p:blipFill>
        <p:spPr bwMode="auto">
          <a:xfrm>
            <a:off x="215209" y="1058803"/>
            <a:ext cx="2505795" cy="138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359393" y="3621978"/>
            <a:ext cx="1007059" cy="43402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DHT22</a:t>
            </a:r>
            <a:endParaRPr lang="en-US" sz="20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4245" y="3621978"/>
            <a:ext cx="892192" cy="3860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LDR</a:t>
            </a:r>
            <a:endParaRPr lang="en-US" sz="24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Picture 2" descr="à¸à¸¥à¸à¸²à¸£à¸à¹à¸à¸«à¸²à¸£à¸¹à¸à¸ à¸²à¸à¸ªà¸³à¸«à¸£à¸±à¸ raspberry pi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545" y="1037442"/>
            <a:ext cx="1866825" cy="13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5033125" y="2238737"/>
            <a:ext cx="1914867" cy="38334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Raspberry PI 3</a:t>
            </a:r>
            <a:endParaRPr lang="en-US" sz="2400" b="1" dirty="0">
              <a:solidFill>
                <a:sysClr val="windowText" lastClr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9" y="2402954"/>
            <a:ext cx="1779166" cy="1334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73" y="2433432"/>
            <a:ext cx="1345755" cy="1345755"/>
          </a:xfrm>
          <a:prstGeom prst="rect">
            <a:avLst/>
          </a:prstGeom>
        </p:spPr>
      </p:pic>
      <p:sp>
        <p:nvSpPr>
          <p:cNvPr id="57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1339277" cy="706090"/>
          </a:xfrm>
        </p:spPr>
        <p:txBody>
          <a:bodyPr/>
          <a:lstStyle/>
          <a:p>
            <a:r>
              <a:rPr lang="en-US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Device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5124" name="Picture 4" descr="à¸à¸¥à¸à¸²à¸£à¸à¹à¸à¸«à¸²à¸£à¸¹à¸à¸ à¸²à¸à¸ªà¸³à¸«à¸£à¸±à¸ Basic 20x4 Character LCD -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00"/>
          <a:stretch/>
        </p:blipFill>
        <p:spPr bwMode="auto">
          <a:xfrm>
            <a:off x="5269175" y="2620927"/>
            <a:ext cx="1507659" cy="105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847859" y="3610448"/>
            <a:ext cx="2376263" cy="74413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Basic 20x4 Character LCD</a:t>
            </a:r>
            <a:endParaRPr lang="en-US" sz="22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21612" y="3622949"/>
            <a:ext cx="2580613" cy="74413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3 Bit 3 color Button module</a:t>
            </a:r>
            <a:endParaRPr lang="en-US" sz="22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126" name="Picture 6" descr="à¸à¸¥à¸à¸²à¸£à¸à¹à¸à¸«à¸²à¸£à¸¹à¸à¸ à¸²à¸à¸ªà¸³à¸«à¸£à¸±à¸ 3 Bit 3 color Button modul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5" b="17723"/>
          <a:stretch/>
        </p:blipFill>
        <p:spPr bwMode="auto">
          <a:xfrm>
            <a:off x="3100666" y="2590750"/>
            <a:ext cx="1586019" cy="10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79273" y="1257014"/>
            <a:ext cx="1568772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Include application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15778" y="1225487"/>
            <a:ext cx="2000238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Main role: Control and keep sensor data</a:t>
            </a:r>
          </a:p>
        </p:txBody>
      </p:sp>
      <p:pic>
        <p:nvPicPr>
          <p:cNvPr id="20" name="Picture 2" descr="à¸à¸¥à¸à¸²à¸£à¸à¹à¸à¸«à¸²à¸£à¸¹à¸à¸ à¸²à¸à¸ªà¸³à¸«à¸£à¸±à¸ pixy camer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8" r="11230"/>
          <a:stretch/>
        </p:blipFill>
        <p:spPr bwMode="auto">
          <a:xfrm>
            <a:off x="7557849" y="4394178"/>
            <a:ext cx="1369168" cy="179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6993974" y="5932186"/>
            <a:ext cx="2376263" cy="74413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solidFill>
                  <a:sysClr val="windowText" lastClr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Pixy</a:t>
            </a:r>
            <a:endParaRPr lang="en-US" sz="22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26" name="Picture 2" descr="à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21" y="4842309"/>
            <a:ext cx="1969619" cy="118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659557" y="5840290"/>
            <a:ext cx="2376263" cy="74413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Movidius</a:t>
            </a:r>
            <a:endParaRPr lang="en-US" sz="22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380" y="4287317"/>
            <a:ext cx="4258800" cy="22971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0252" y="2238737"/>
            <a:ext cx="1516206" cy="147946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993973" y="3649110"/>
            <a:ext cx="2376263" cy="74413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LED Module 3 traffic light</a:t>
            </a:r>
            <a:r>
              <a:rPr lang="en-US" sz="2000" b="1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sz="20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653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835" y="738812"/>
            <a:ext cx="5089638" cy="4123528"/>
          </a:xfrm>
          <a:prstGeom prst="rect">
            <a:avLst/>
          </a:prstGeom>
        </p:spPr>
      </p:pic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Layout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50623" y="4403432"/>
            <a:ext cx="1029689" cy="453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à¸à¸¥à¸à¸²à¸£à¸à¹à¸à¸«à¸²à¸£à¸¹à¸à¸ à¸²à¸à¸ªà¸³à¸«à¸£à¸±à¸ movidi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1" y="5434652"/>
            <a:ext cx="1872208" cy="124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à¸à¸¥à¸à¸²à¸£à¸à¹à¸à¸«à¸²à¸£à¸¹à¸à¸ à¸²à¸à¸ªà¸³à¸«à¸£à¸±à¸ pixy camer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8" r="11230"/>
          <a:stretch/>
        </p:blipFill>
        <p:spPr bwMode="auto">
          <a:xfrm>
            <a:off x="6649503" y="4761883"/>
            <a:ext cx="712876" cy="93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14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ปัญหาที่อาจพบ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0968" y="1020384"/>
            <a:ext cx="8467696" cy="5733256"/>
          </a:xfrm>
        </p:spPr>
        <p:txBody>
          <a:bodyPr/>
          <a:lstStyle/>
          <a:p>
            <a:r>
              <a:rPr lang="en-US" sz="1900" dirty="0">
                <a:solidFill>
                  <a:schemeClr val="tx1"/>
                </a:solidFill>
              </a:rPr>
              <a:t>MCU ESP8266 </a:t>
            </a:r>
            <a:r>
              <a:rPr lang="th-TH" sz="1900" dirty="0">
                <a:solidFill>
                  <a:schemeClr val="tx1"/>
                </a:solidFill>
              </a:rPr>
              <a:t>และ </a:t>
            </a:r>
            <a:r>
              <a:rPr lang="en-US" sz="1900" dirty="0">
                <a:solidFill>
                  <a:schemeClr val="tx1"/>
                </a:solidFill>
              </a:rPr>
              <a:t>Raspberry Pi </a:t>
            </a:r>
            <a:r>
              <a:rPr lang="th-TH" sz="1900" dirty="0">
                <a:solidFill>
                  <a:schemeClr val="tx1"/>
                </a:solidFill>
              </a:rPr>
              <a:t>เกิด </a:t>
            </a:r>
            <a:r>
              <a:rPr lang="en-US" sz="1900" dirty="0">
                <a:solidFill>
                  <a:schemeClr val="tx1"/>
                </a:solidFill>
              </a:rPr>
              <a:t>Overheat</a:t>
            </a:r>
            <a:r>
              <a:rPr lang="th-TH" sz="1900" dirty="0">
                <a:solidFill>
                  <a:schemeClr val="tx1"/>
                </a:solidFill>
              </a:rPr>
              <a:t> เนื่องจากต้องทำงานตลอดเวลา</a:t>
            </a:r>
          </a:p>
          <a:p>
            <a:pPr marL="857250" lvl="1" indent="-457200"/>
            <a:r>
              <a:rPr lang="th-TH" dirty="0">
                <a:solidFill>
                  <a:schemeClr val="tx1"/>
                </a:solidFill>
              </a:rPr>
              <a:t>ปัญหาที่ตามมา	</a:t>
            </a:r>
          </a:p>
          <a:p>
            <a:pPr marL="1257300" lvl="2" indent="-457200"/>
            <a:r>
              <a:rPr lang="th-TH" dirty="0">
                <a:solidFill>
                  <a:schemeClr val="tx1"/>
                </a:solidFill>
              </a:rPr>
              <a:t>อายุการใช้งานของอุปกรณ์จะสั้นลง</a:t>
            </a:r>
          </a:p>
          <a:p>
            <a:pPr marL="857250" lvl="1" indent="-457200"/>
            <a:r>
              <a:rPr lang="th-TH" dirty="0">
                <a:solidFill>
                  <a:schemeClr val="tx1"/>
                </a:solidFill>
              </a:rPr>
              <a:t>สิ่งที่ทำได้</a:t>
            </a:r>
          </a:p>
          <a:p>
            <a:pPr marL="1257300" lvl="2" indent="-457200"/>
            <a:r>
              <a:rPr lang="th-TH" dirty="0">
                <a:solidFill>
                  <a:schemeClr val="tx1"/>
                </a:solidFill>
              </a:rPr>
              <a:t>อุปกรณ์ </a:t>
            </a:r>
            <a:r>
              <a:rPr lang="en-US" dirty="0">
                <a:solidFill>
                  <a:schemeClr val="tx1"/>
                </a:solidFill>
              </a:rPr>
              <a:t>MCU ESP8266 </a:t>
            </a:r>
            <a:r>
              <a:rPr lang="th-TH" dirty="0">
                <a:solidFill>
                  <a:schemeClr val="tx1"/>
                </a:solidFill>
              </a:rPr>
              <a:t>และ </a:t>
            </a:r>
            <a:r>
              <a:rPr lang="en-US" dirty="0">
                <a:solidFill>
                  <a:schemeClr val="tx1"/>
                </a:solidFill>
              </a:rPr>
              <a:t>Raspberry PI </a:t>
            </a:r>
            <a:r>
              <a:rPr lang="th-TH" dirty="0">
                <a:solidFill>
                  <a:schemeClr val="tx1"/>
                </a:solidFill>
              </a:rPr>
              <a:t>มีฟังก์ชันที่เรียกว่า</a:t>
            </a:r>
            <a:r>
              <a:rPr lang="en-US" dirty="0">
                <a:solidFill>
                  <a:schemeClr val="tx1"/>
                </a:solidFill>
              </a:rPr>
              <a:t> Sleep mode </a:t>
            </a:r>
            <a:r>
              <a:rPr lang="th-TH" dirty="0">
                <a:solidFill>
                  <a:schemeClr val="tx1"/>
                </a:solidFill>
              </a:rPr>
              <a:t>สามารถแก้ปัญหาเบื้องต้นได้ โดยจะทำการใช้</a:t>
            </a:r>
            <a:r>
              <a:rPr lang="en-US" dirty="0">
                <a:solidFill>
                  <a:schemeClr val="tx1"/>
                </a:solidFill>
              </a:rPr>
              <a:t> Sleep mode </a:t>
            </a:r>
            <a:r>
              <a:rPr lang="th-TH" dirty="0">
                <a:solidFill>
                  <a:schemeClr val="tx1"/>
                </a:solidFill>
              </a:rPr>
              <a:t>นอกเวลา </a:t>
            </a:r>
            <a:r>
              <a:rPr lang="en-US" dirty="0">
                <a:solidFill>
                  <a:schemeClr val="tx1"/>
                </a:solidFill>
              </a:rPr>
              <a:t>Detect time</a:t>
            </a:r>
            <a:endParaRPr lang="th-TH" dirty="0">
              <a:solidFill>
                <a:schemeClr val="tx1"/>
              </a:solidFill>
            </a:endParaRPr>
          </a:p>
          <a:p>
            <a:pPr marL="857250" lvl="1" indent="-457200">
              <a:buAutoNum type="arabicPeriod"/>
            </a:pPr>
            <a:endParaRPr lang="th-TH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24" y="3284984"/>
            <a:ext cx="2952328" cy="315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77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ปัญหาที่อาจพบ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0968" y="1020384"/>
            <a:ext cx="8467696" cy="5733256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 </a:t>
            </a:r>
            <a:r>
              <a:rPr lang="th-TH" sz="1800" dirty="0">
                <a:solidFill>
                  <a:schemeClr val="tx1"/>
                </a:solidFill>
              </a:rPr>
              <a:t>แบตเตอร์รีหมดเร็วเนื่องจากต้องทำงานตลอดเวลา</a:t>
            </a:r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 ESP8266 </a:t>
            </a:r>
            <a:r>
              <a:rPr lang="th-TH" sz="1800" dirty="0">
                <a:solidFill>
                  <a:schemeClr val="tx1"/>
                </a:solidFill>
              </a:rPr>
              <a:t>ปกติจะใช้กระแสไฟประมาณ 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</a:rPr>
              <a:t>70-80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mA </a:t>
            </a:r>
            <a:r>
              <a:rPr lang="th-TH" sz="1800" dirty="0">
                <a:solidFill>
                  <a:schemeClr val="tx1"/>
                </a:solidFill>
              </a:rPr>
              <a:t>สำหรับแบตเตอร์รี่ที่มีความจุ 1920</a:t>
            </a:r>
            <a:r>
              <a:rPr lang="en-US" sz="1800" dirty="0" err="1">
                <a:solidFill>
                  <a:schemeClr val="tx1"/>
                </a:solidFill>
              </a:rPr>
              <a:t>maH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th-TH" sz="1800" dirty="0">
                <a:solidFill>
                  <a:schemeClr val="tx1"/>
                </a:solidFill>
              </a:rPr>
              <a:t>สามารถจ่ายไฟเลี้ยง </a:t>
            </a:r>
            <a:r>
              <a:rPr lang="en-US" sz="1800" dirty="0">
                <a:solidFill>
                  <a:schemeClr val="tx1"/>
                </a:solidFill>
              </a:rPr>
              <a:t>ESP8266 </a:t>
            </a:r>
            <a:r>
              <a:rPr lang="th-TH" sz="1800" dirty="0">
                <a:solidFill>
                  <a:schemeClr val="tx1"/>
                </a:solidFill>
              </a:rPr>
              <a:t>ได้ประมาณ 24 ชั่วโมง หรือแบตหมดภายใน 1 วัน</a:t>
            </a:r>
          </a:p>
          <a:p>
            <a:pPr lvl="1"/>
            <a:r>
              <a:rPr lang="th-TH" sz="1800" dirty="0">
                <a:solidFill>
                  <a:schemeClr val="tx1"/>
                </a:solidFill>
              </a:rPr>
              <a:t>เราสามารถสั่งให้เวลาที่ </a:t>
            </a:r>
            <a:r>
              <a:rPr lang="en-US" sz="1800" dirty="0">
                <a:solidFill>
                  <a:schemeClr val="tx1"/>
                </a:solidFill>
              </a:rPr>
              <a:t>esp8266 </a:t>
            </a:r>
            <a:r>
              <a:rPr lang="th-TH" sz="1800" dirty="0">
                <a:solidFill>
                  <a:schemeClr val="tx1"/>
                </a:solidFill>
              </a:rPr>
              <a:t>ไม่ได้ทำงาน ให้เข้าสูงโหมด </a:t>
            </a:r>
            <a:r>
              <a:rPr lang="en-US" sz="1800" dirty="0">
                <a:solidFill>
                  <a:schemeClr val="tx1"/>
                </a:solidFill>
              </a:rPr>
              <a:t>sleep </a:t>
            </a:r>
            <a:r>
              <a:rPr lang="th-TH" sz="1800" dirty="0">
                <a:solidFill>
                  <a:schemeClr val="tx1"/>
                </a:solidFill>
              </a:rPr>
              <a:t>ซึ่งจะใช้กระแสไฟเพียง </a:t>
            </a:r>
            <a:r>
              <a:rPr lang="th-TH" sz="1800" b="1" dirty="0">
                <a:solidFill>
                  <a:schemeClr val="accent6">
                    <a:lumMod val="50000"/>
                  </a:schemeClr>
                </a:solidFill>
              </a:rPr>
              <a:t>0.001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mA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th-TH" sz="1800" dirty="0">
                <a:solidFill>
                  <a:schemeClr val="tx1"/>
                </a:solidFill>
              </a:rPr>
              <a:t>ทำให้เราสามารถใช้งาน จาก 24 ชั่วโมงเป็น 600 ชั่วโมง  หรือ จาก 1 วันเป็น 30 วัน</a:t>
            </a:r>
          </a:p>
          <a:p>
            <a:pPr marL="400050" lvl="1" indent="0">
              <a:buNone/>
            </a:pPr>
            <a:endParaRPr lang="th-TH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1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à¸à¸¥à¸à¸²à¸£à¸à¹à¸à¸«à¸²à¸£à¸¹à¸à¸ à¸²à¸à¸ªà¸³à¸«à¸£à¸±à¸ q &amp; 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427" y="2420888"/>
            <a:ext cx="6669431" cy="38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33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908720"/>
            <a:ext cx="4730782" cy="52014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Thank </a:t>
            </a:r>
          </a:p>
          <a:p>
            <a:pPr algn="ctr"/>
            <a:r>
              <a:rPr lang="en-US" sz="166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You</a:t>
            </a:r>
            <a:endParaRPr lang="en-GB" sz="16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436" y="1196752"/>
            <a:ext cx="3977052" cy="530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xmlns="" id="{62B5FDA3-CE53-4CE9-AE53-E9BD99709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424" y="1858218"/>
            <a:ext cx="1891151" cy="47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885110B2-CEA2-4CE0-B9B7-C6842B131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82" y="2994670"/>
            <a:ext cx="2497460" cy="249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8ABBCDD3-800A-4EF2-A8F4-0AFEF948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6" y="3068960"/>
            <a:ext cx="2348880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69D6DA-3E74-4004-BED7-EBA7574F596A}"/>
              </a:ext>
            </a:extLst>
          </p:cNvPr>
          <p:cNvSpPr txBox="1"/>
          <p:nvPr/>
        </p:nvSpPr>
        <p:spPr>
          <a:xfrm>
            <a:off x="2068408" y="1228626"/>
            <a:ext cx="538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pressure is change just open, close the door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841171F-D951-4E71-B613-8C12D3F5A68F}"/>
              </a:ext>
            </a:extLst>
          </p:cNvPr>
          <p:cNvSpPr txBox="1"/>
          <p:nvPr/>
        </p:nvSpPr>
        <p:spPr>
          <a:xfrm>
            <a:off x="596316" y="265680"/>
            <a:ext cx="5445274" cy="4616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 pressure is difficult to apply.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7867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6379838" cy="706090"/>
          </a:xfrm>
        </p:spPr>
        <p:txBody>
          <a:bodyPr/>
          <a:lstStyle/>
          <a:p>
            <a:r>
              <a:rPr lang="en-US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Current sensor problem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22" name="Picture 6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xmlns="" id="{DA599042-6038-4DE8-8A97-0834AE6E3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7267"/>
            <a:ext cx="727459" cy="792408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ESEN141 Non-Invasive Current Sensor - 100A Max Current Outpu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all Effect Senso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95620" y="1373244"/>
            <a:ext cx="5760556" cy="144016"/>
          </a:xfrm>
          <a:prstGeom prst="rect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96508" y="1889281"/>
            <a:ext cx="576055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8226" y="2378893"/>
            <a:ext cx="5760556" cy="14401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72495" y="3065073"/>
            <a:ext cx="57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00191" y="1776623"/>
            <a:ext cx="57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00192" y="2262253"/>
            <a:ext cx="57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pic>
        <p:nvPicPr>
          <p:cNvPr id="23" name="Picture 2" descr="Current transformer SCT-013-000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427" y="2692025"/>
            <a:ext cx="1591060" cy="195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300190" y="1281579"/>
            <a:ext cx="57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250" y="4554085"/>
            <a:ext cx="2085975" cy="4095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2650275"/>
            <a:ext cx="2592288" cy="19584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76255" y="1455749"/>
            <a:ext cx="936103" cy="5160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</a:rPr>
              <a:t>วัด</a:t>
            </a:r>
          </a:p>
          <a:p>
            <a:pPr algn="ctr"/>
            <a:r>
              <a:rPr lang="th-TH" dirty="0">
                <a:solidFill>
                  <a:schemeClr val="tx1"/>
                </a:solidFill>
              </a:rPr>
              <a:t>ไฟ 3 เฟส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" descr="Current transformer SCT-013-000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52" y="5013176"/>
            <a:ext cx="1170522" cy="143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urrent transformer SCT-013-000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5116826"/>
            <a:ext cx="1707342" cy="112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Current transformer SCT-013-000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360" y="5079018"/>
            <a:ext cx="1415729" cy="137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64" y="6392499"/>
            <a:ext cx="2085975" cy="4095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8961" y="6392499"/>
            <a:ext cx="1800225" cy="3714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4008" y="6421988"/>
            <a:ext cx="18764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6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835" y="738812"/>
            <a:ext cx="5089638" cy="4123528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 rot="5400000">
            <a:off x="786348" y="2795045"/>
            <a:ext cx="1674643" cy="27442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Concept (New) 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19" name="Picture 8" descr="à¸à¸¥à¸à¸²à¸£à¸à¹à¸à¸«à¸²à¸£à¸¹à¸à¸ à¸²à¸à¸ªà¸³à¸«à¸£à¸±à¸ humidity">
            <a:extLst>
              <a:ext uri="{FF2B5EF4-FFF2-40B4-BE49-F238E27FC236}">
                <a16:creationId xmlns:a16="http://schemas.microsoft.com/office/drawing/2014/main" xmlns="" id="{A8375EB7-E114-467C-8EA0-842352E3B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40" y="3724247"/>
            <a:ext cx="809353" cy="88589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à¸à¸¥à¸à¸²à¸£à¸à¹à¸à¸«à¸²à¸£à¸¹à¸à¸ à¸²à¸à¸ªà¸³à¸«à¸£à¸±à¸ à¸à¸§à¸²à¸¡à¸ªà¸§à¹à¸²à¸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98" y="3634076"/>
            <a:ext cx="1131342" cy="10662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50623" y="4403432"/>
            <a:ext cx="1029689" cy="453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20482" y="4511572"/>
            <a:ext cx="3530141" cy="2675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00" y="4841798"/>
            <a:ext cx="2692080" cy="136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6379838" cy="706090"/>
          </a:xfrm>
        </p:spPr>
        <p:txBody>
          <a:bodyPr/>
          <a:lstStyle/>
          <a:p>
            <a:r>
              <a:rPr lang="en-GB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Manual check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14215"/>
            <a:ext cx="7272808" cy="51671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73946" y="1034195"/>
            <a:ext cx="2677974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status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3648" y="1988840"/>
            <a:ext cx="73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Button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7406" y="1988839"/>
            <a:ext cx="1138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Sleep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4634" y="1996479"/>
            <a:ext cx="836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MCU on</a:t>
            </a:r>
          </a:p>
        </p:txBody>
      </p:sp>
    </p:spTree>
    <p:extLst>
      <p:ext uri="{BB962C8B-B14F-4D97-AF65-F5344CB8AC3E}">
        <p14:creationId xmlns:p14="http://schemas.microsoft.com/office/powerpoint/2010/main" val="28133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>
          <a:xfrm>
            <a:off x="568427" y="274638"/>
            <a:ext cx="6379838" cy="706090"/>
          </a:xfrm>
        </p:spPr>
        <p:txBody>
          <a:bodyPr/>
          <a:lstStyle/>
          <a:p>
            <a:r>
              <a:rPr lang="en-GB" sz="4400" b="1" u="sng" dirty="0">
                <a:latin typeface="Bahnschrift SemiBold Condensed" panose="020B0502040204020203" pitchFamily="34" charset="0"/>
                <a:cs typeface="BrowalliaUPC" panose="020B0604020202020204" pitchFamily="34" charset="-34"/>
              </a:rPr>
              <a:t>Manual check – Show time</a:t>
            </a:r>
            <a:endParaRPr lang="th-TH" sz="4400" b="1" u="sng" dirty="0">
              <a:latin typeface="Bahnschrift SemiBold Condensed" panose="020B0502040204020203" pitchFamily="34" charset="0"/>
              <a:cs typeface="BrowalliaUPC" panose="020B0604020202020204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41388"/>
            <a:ext cx="7560840" cy="55279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876392"/>
            <a:ext cx="27363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MTL NTP server</a:t>
            </a:r>
          </a:p>
        </p:txBody>
      </p:sp>
    </p:spTree>
    <p:extLst>
      <p:ext uri="{BB962C8B-B14F-4D97-AF65-F5344CB8AC3E}">
        <p14:creationId xmlns:p14="http://schemas.microsoft.com/office/powerpoint/2010/main" val="337612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urata Power Point Template">
  <a:themeElements>
    <a:clrScheme name="Murata">
      <a:dk1>
        <a:sysClr val="windowText" lastClr="000000"/>
      </a:dk1>
      <a:lt1>
        <a:sysClr val="window" lastClr="FFFFFF"/>
      </a:lt1>
      <a:dk2>
        <a:srgbClr val="5C6770"/>
      </a:dk2>
      <a:lt2>
        <a:srgbClr val="F5002F"/>
      </a:lt2>
      <a:accent1>
        <a:srgbClr val="F5002F"/>
      </a:accent1>
      <a:accent2>
        <a:srgbClr val="525B5C"/>
      </a:accent2>
      <a:accent3>
        <a:srgbClr val="FFC20F"/>
      </a:accent3>
      <a:accent4>
        <a:srgbClr val="6B3077"/>
      </a:accent4>
      <a:accent5>
        <a:srgbClr val="00AFDB"/>
      </a:accent5>
      <a:accent6>
        <a:srgbClr val="91FF66"/>
      </a:accent6>
      <a:hlink>
        <a:srgbClr val="5C6770"/>
      </a:hlink>
      <a:folHlink>
        <a:srgbClr val="BEC2C6"/>
      </a:folHlink>
    </a:clrScheme>
    <a:fontScheme name="Murata">
      <a:majorFont>
        <a:latin typeface="Arial"/>
        <a:ea typeface="Meiryo"/>
        <a:cs typeface=""/>
      </a:majorFont>
      <a:minorFont>
        <a:latin typeface="Arial"/>
        <a:ea typeface="Meiry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7177</TotalTime>
  <Words>773</Words>
  <Application>Microsoft Office PowerPoint</Application>
  <PresentationFormat>On-screen Show (4:3)</PresentationFormat>
  <Paragraphs>261</Paragraphs>
  <Slides>47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ＭＳ Ｐゴシック</vt:lpstr>
      <vt:lpstr>Angsana New</vt:lpstr>
      <vt:lpstr>Arial</vt:lpstr>
      <vt:lpstr>Bahnschrift SemiBold Condensed</vt:lpstr>
      <vt:lpstr>Berlin Sans FB Demi</vt:lpstr>
      <vt:lpstr>Britannic Bold</vt:lpstr>
      <vt:lpstr>BrowalliaUPC</vt:lpstr>
      <vt:lpstr>Calibri</vt:lpstr>
      <vt:lpstr>Calibri Light</vt:lpstr>
      <vt:lpstr>Cordia New</vt:lpstr>
      <vt:lpstr>Meiryo</vt:lpstr>
      <vt:lpstr>Wingdings</vt:lpstr>
      <vt:lpstr>Murata Power Point Template</vt:lpstr>
      <vt:lpstr>Smart Training Room &gt; Part I (Monitoring Training Room Zone 2)</vt:lpstr>
      <vt:lpstr>Content</vt:lpstr>
      <vt:lpstr>My team</vt:lpstr>
      <vt:lpstr>Concept (Old)</vt:lpstr>
      <vt:lpstr>PowerPoint Presentation</vt:lpstr>
      <vt:lpstr>Current sensor problem</vt:lpstr>
      <vt:lpstr>Concept (New) </vt:lpstr>
      <vt:lpstr>Manual check</vt:lpstr>
      <vt:lpstr>Manual check – Show time</vt:lpstr>
      <vt:lpstr>Manual check –Show sensor value</vt:lpstr>
      <vt:lpstr>Manual check – Restart (กรณีการแสดงผลมีปัญหา)</vt:lpstr>
      <vt:lpstr>Output – On web browser</vt:lpstr>
      <vt:lpstr>Before get a dashbroad</vt:lpstr>
      <vt:lpstr>IoT concept</vt:lpstr>
      <vt:lpstr>Device</vt:lpstr>
      <vt:lpstr>Transmitted media</vt:lpstr>
      <vt:lpstr>Application</vt:lpstr>
      <vt:lpstr>DEVICE</vt:lpstr>
      <vt:lpstr>1. Set up device ( Circuit design)</vt:lpstr>
      <vt:lpstr>1. Set up device ( Product design)</vt:lpstr>
      <vt:lpstr>1. Set up device ( Product design)</vt:lpstr>
      <vt:lpstr>2. Data communication</vt:lpstr>
      <vt:lpstr>2. Data communication</vt:lpstr>
      <vt:lpstr>2. Data communication (device) – Generate Data</vt:lpstr>
      <vt:lpstr>Data generate</vt:lpstr>
      <vt:lpstr>Data communication (device) – Generate Data</vt:lpstr>
      <vt:lpstr>2. Data communication (Data Transmittion)</vt:lpstr>
      <vt:lpstr>Communication (Application)</vt:lpstr>
      <vt:lpstr>Application</vt:lpstr>
      <vt:lpstr>ปัญหาที่พบ</vt:lpstr>
      <vt:lpstr>สรุป สำหรับ Part 1 การ Monitor</vt:lpstr>
      <vt:lpstr>ปัญหาที่อาจพบ</vt:lpstr>
      <vt:lpstr>PART 2 Concept Design (Automatic Room)</vt:lpstr>
      <vt:lpstr>ปิด / เปิด ไฟอัตโนมัติ</vt:lpstr>
      <vt:lpstr>PowerPoint Presentation</vt:lpstr>
      <vt:lpstr>PowerPoint Presentation</vt:lpstr>
      <vt:lpstr>PowerPoint Presentation</vt:lpstr>
      <vt:lpstr>     PIXY                   VS               PIR        Sensor</vt:lpstr>
      <vt:lpstr>     PIXY                   VS               PIR        Sensor</vt:lpstr>
      <vt:lpstr>PIXY</vt:lpstr>
      <vt:lpstr>Movidius</vt:lpstr>
      <vt:lpstr>Device</vt:lpstr>
      <vt:lpstr>Layout</vt:lpstr>
      <vt:lpstr>ปัญหาที่อาจพบ</vt:lpstr>
      <vt:lpstr>ปัญหาที่อาจพบ</vt:lpstr>
      <vt:lpstr>PowerPoint Presentation</vt:lpstr>
      <vt:lpstr>PowerPoint Presentation</vt:lpstr>
    </vt:vector>
  </TitlesOfParts>
  <Company>VTI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MMA1C1 カティ　マイヨ</dc:creator>
  <cp:lastModifiedBy>PIYAWAT  JOMSATHAN</cp:lastModifiedBy>
  <cp:revision>499</cp:revision>
  <dcterms:created xsi:type="dcterms:W3CDTF">2014-04-04T05:52:26Z</dcterms:created>
  <dcterms:modified xsi:type="dcterms:W3CDTF">2019-07-03T03:42:34Z</dcterms:modified>
</cp:coreProperties>
</file>